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33"/>
  </p:notesMasterIdLst>
  <p:handoutMasterIdLst>
    <p:handoutMasterId r:id="rId34"/>
  </p:handoutMasterIdLst>
  <p:sldIdLst>
    <p:sldId id="328" r:id="rId2"/>
    <p:sldId id="378" r:id="rId3"/>
    <p:sldId id="380" r:id="rId4"/>
    <p:sldId id="371" r:id="rId5"/>
    <p:sldId id="375" r:id="rId6"/>
    <p:sldId id="373" r:id="rId7"/>
    <p:sldId id="376" r:id="rId8"/>
    <p:sldId id="329" r:id="rId9"/>
    <p:sldId id="330" r:id="rId10"/>
    <p:sldId id="379"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70" r:id="rId25"/>
    <p:sldId id="344" r:id="rId26"/>
    <p:sldId id="345" r:id="rId27"/>
    <p:sldId id="382" r:id="rId28"/>
    <p:sldId id="381" r:id="rId29"/>
    <p:sldId id="383" r:id="rId30"/>
    <p:sldId id="384" r:id="rId31"/>
    <p:sldId id="377" r:id="rId32"/>
  </p:sldIdLst>
  <p:sldSz cx="9144000" cy="6858000" type="screen4x3"/>
  <p:notesSz cx="6858000" cy="9144000"/>
  <p:defaultTextStyle>
    <a:defPPr>
      <a:defRPr lang="pl-PL"/>
    </a:defPPr>
    <a:lvl1pPr algn="l" rtl="0" eaLnBrk="0" fontAlgn="base" hangingPunct="0">
      <a:spcBef>
        <a:spcPct val="0"/>
      </a:spcBef>
      <a:spcAft>
        <a:spcPct val="0"/>
      </a:spcAft>
      <a:defRPr kumimoji="1" i="1" kern="1200">
        <a:solidFill>
          <a:schemeClr val="tx1"/>
        </a:solidFill>
        <a:latin typeface="Arial" charset="0"/>
        <a:ea typeface="Arial" charset="0"/>
        <a:cs typeface="+mn-cs"/>
      </a:defRPr>
    </a:lvl1pPr>
    <a:lvl2pPr marL="457200" algn="l" rtl="0" eaLnBrk="0" fontAlgn="base" hangingPunct="0">
      <a:spcBef>
        <a:spcPct val="0"/>
      </a:spcBef>
      <a:spcAft>
        <a:spcPct val="0"/>
      </a:spcAft>
      <a:defRPr kumimoji="1" i="1" kern="1200">
        <a:solidFill>
          <a:schemeClr val="tx1"/>
        </a:solidFill>
        <a:latin typeface="Arial" charset="0"/>
        <a:ea typeface="Arial" charset="0"/>
        <a:cs typeface="+mn-cs"/>
      </a:defRPr>
    </a:lvl2pPr>
    <a:lvl3pPr marL="914400" algn="l" rtl="0" eaLnBrk="0" fontAlgn="base" hangingPunct="0">
      <a:spcBef>
        <a:spcPct val="0"/>
      </a:spcBef>
      <a:spcAft>
        <a:spcPct val="0"/>
      </a:spcAft>
      <a:defRPr kumimoji="1" i="1" kern="1200">
        <a:solidFill>
          <a:schemeClr val="tx1"/>
        </a:solidFill>
        <a:latin typeface="Arial" charset="0"/>
        <a:ea typeface="Arial" charset="0"/>
        <a:cs typeface="+mn-cs"/>
      </a:defRPr>
    </a:lvl3pPr>
    <a:lvl4pPr marL="1371600" algn="l" rtl="0" eaLnBrk="0" fontAlgn="base" hangingPunct="0">
      <a:spcBef>
        <a:spcPct val="0"/>
      </a:spcBef>
      <a:spcAft>
        <a:spcPct val="0"/>
      </a:spcAft>
      <a:defRPr kumimoji="1" i="1" kern="1200">
        <a:solidFill>
          <a:schemeClr val="tx1"/>
        </a:solidFill>
        <a:latin typeface="Arial" charset="0"/>
        <a:ea typeface="Arial" charset="0"/>
        <a:cs typeface="+mn-cs"/>
      </a:defRPr>
    </a:lvl4pPr>
    <a:lvl5pPr marL="1828800" algn="l" rtl="0" eaLnBrk="0" fontAlgn="base" hangingPunct="0">
      <a:spcBef>
        <a:spcPct val="0"/>
      </a:spcBef>
      <a:spcAft>
        <a:spcPct val="0"/>
      </a:spcAft>
      <a:defRPr kumimoji="1" i="1" kern="1200">
        <a:solidFill>
          <a:schemeClr val="tx1"/>
        </a:solidFill>
        <a:latin typeface="Arial" charset="0"/>
        <a:ea typeface="Arial" charset="0"/>
        <a:cs typeface="+mn-cs"/>
      </a:defRPr>
    </a:lvl5pPr>
    <a:lvl6pPr marL="2286000" algn="l" defTabSz="457200" rtl="0" eaLnBrk="1" latinLnBrk="0" hangingPunct="1">
      <a:defRPr kumimoji="1" i="1" kern="1200">
        <a:solidFill>
          <a:schemeClr val="tx1"/>
        </a:solidFill>
        <a:latin typeface="Arial" charset="0"/>
        <a:ea typeface="Arial" charset="0"/>
        <a:cs typeface="+mn-cs"/>
      </a:defRPr>
    </a:lvl6pPr>
    <a:lvl7pPr marL="2743200" algn="l" defTabSz="457200" rtl="0" eaLnBrk="1" latinLnBrk="0" hangingPunct="1">
      <a:defRPr kumimoji="1" i="1" kern="1200">
        <a:solidFill>
          <a:schemeClr val="tx1"/>
        </a:solidFill>
        <a:latin typeface="Arial" charset="0"/>
        <a:ea typeface="Arial" charset="0"/>
        <a:cs typeface="+mn-cs"/>
      </a:defRPr>
    </a:lvl7pPr>
    <a:lvl8pPr marL="3200400" algn="l" defTabSz="457200" rtl="0" eaLnBrk="1" latinLnBrk="0" hangingPunct="1">
      <a:defRPr kumimoji="1" i="1" kern="1200">
        <a:solidFill>
          <a:schemeClr val="tx1"/>
        </a:solidFill>
        <a:latin typeface="Arial" charset="0"/>
        <a:ea typeface="Arial" charset="0"/>
        <a:cs typeface="+mn-cs"/>
      </a:defRPr>
    </a:lvl8pPr>
    <a:lvl9pPr marL="3657600" algn="l" defTabSz="457200" rtl="0" eaLnBrk="1" latinLnBrk="0" hangingPunct="1">
      <a:defRPr kumimoji="1" i="1" kern="1200">
        <a:solidFill>
          <a:schemeClr val="tx1"/>
        </a:solidFill>
        <a:latin typeface="Arial" charset="0"/>
        <a:ea typeface="Arial" charset="0"/>
        <a:cs typeface="+mn-cs"/>
      </a:defRPr>
    </a:lvl9pPr>
  </p:defaultTextStyle>
  <p:extLst>
    <p:ext uri="{EFAFB233-063F-42B5-8137-9DF3F51BA10A}">
      <p15:sldGuideLst xmlns:p15="http://schemas.microsoft.com/office/powerpoint/2012/main">
        <p15:guide id="1" orient="horz" pos="153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339933"/>
    <a:srgbClr val="00CC00"/>
    <a:srgbClr val="C5F9D1"/>
    <a:srgbClr val="BDF9CB"/>
    <a:srgbClr val="99FFCC"/>
    <a:srgbClr val="00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1731" autoAdjust="0"/>
    <p:restoredTop sz="90929"/>
  </p:normalViewPr>
  <p:slideViewPr>
    <p:cSldViewPr snapToObjects="1">
      <p:cViewPr varScale="1">
        <p:scale>
          <a:sx n="102" d="100"/>
          <a:sy n="102" d="100"/>
        </p:scale>
        <p:origin x="1136" y="144"/>
      </p:cViewPr>
      <p:guideLst>
        <p:guide orient="horz" pos="1536"/>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lnSpc>
                <a:spcPct val="90000"/>
              </a:lnSpc>
              <a:spcBef>
                <a:spcPct val="50000"/>
              </a:spcBef>
              <a:defRPr sz="1200"/>
            </a:lvl1pPr>
          </a:lstStyle>
          <a:p>
            <a:endParaRPr lang="pl-PL"/>
          </a:p>
        </p:txBody>
      </p:sp>
      <p:sp>
        <p:nvSpPr>
          <p:cNvPr id="3" name="Symbol zastępczy daty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lnSpc>
                <a:spcPct val="90000"/>
              </a:lnSpc>
              <a:spcBef>
                <a:spcPct val="50000"/>
              </a:spcBef>
              <a:defRPr sz="1200"/>
            </a:lvl1pPr>
          </a:lstStyle>
          <a:p>
            <a:fld id="{E93034B3-5B74-9F40-AD19-D3EC5EE387C1}" type="datetimeFigureOut">
              <a:rPr lang="pl-PL"/>
              <a:pPr/>
              <a:t>02.02.2018</a:t>
            </a:fld>
            <a:endParaRPr lang="pl-PL"/>
          </a:p>
        </p:txBody>
      </p:sp>
      <p:sp>
        <p:nvSpPr>
          <p:cNvPr id="4" name="Symbol zastępczy stopki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lnSpc>
                <a:spcPct val="90000"/>
              </a:lnSpc>
              <a:spcBef>
                <a:spcPct val="50000"/>
              </a:spcBef>
              <a:defRPr sz="1200"/>
            </a:lvl1pPr>
          </a:lstStyle>
          <a:p>
            <a:endParaRPr lang="pl-PL"/>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lnSpc>
                <a:spcPct val="90000"/>
              </a:lnSpc>
              <a:spcBef>
                <a:spcPct val="50000"/>
              </a:spcBef>
              <a:defRPr sz="1200"/>
            </a:lvl1pPr>
          </a:lstStyle>
          <a:p>
            <a:fld id="{E725B437-C76A-8C4F-88E0-0083C417CDCD}" type="slidenum">
              <a:rPr lang="pl-PL"/>
              <a:pPr/>
              <a:t>‹nr›</a:t>
            </a:fld>
            <a:endParaRPr lang="pl-PL"/>
          </a:p>
        </p:txBody>
      </p:sp>
    </p:spTree>
    <p:extLst>
      <p:ext uri="{BB962C8B-B14F-4D97-AF65-F5344CB8AC3E}">
        <p14:creationId xmlns:p14="http://schemas.microsoft.com/office/powerpoint/2010/main" val="1799922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kumimoji="0" sz="1200" i="0">
                <a:latin typeface="Tahoma" charset="0"/>
              </a:defRPr>
            </a:lvl1pPr>
          </a:lstStyle>
          <a:p>
            <a:endParaRPr lang="pl-PL"/>
          </a:p>
        </p:txBody>
      </p:sp>
      <p:sp>
        <p:nvSpPr>
          <p:cNvPr id="52227" name="Rectangle 3"/>
          <p:cNvSpPr>
            <a:spLocks noGrp="1" noChangeArrowheads="1"/>
          </p:cNvSpPr>
          <p:nvPr>
            <p:ph type="dt" idx="1"/>
          </p:nvPr>
        </p:nvSpPr>
        <p:spPr bwMode="auto">
          <a:xfrm>
            <a:off x="3886200" y="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0" sz="1200" i="0">
                <a:latin typeface="Tahoma" charset="0"/>
              </a:defRPr>
            </a:lvl1pPr>
          </a:lstStyle>
          <a:p>
            <a:endParaRPr lang="pl-PL"/>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5222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2230" name="Rectangle 6"/>
          <p:cNvSpPr>
            <a:spLocks noGrp="1" noChangeArrowheads="1"/>
          </p:cNvSpPr>
          <p:nvPr>
            <p:ph type="ftr" sz="quarter" idx="4"/>
          </p:nvPr>
        </p:nvSpPr>
        <p:spPr bwMode="auto">
          <a:xfrm>
            <a:off x="0" y="868680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kumimoji="0" sz="1200" i="0">
                <a:latin typeface="Tahoma" charset="0"/>
              </a:defRPr>
            </a:lvl1pPr>
          </a:lstStyle>
          <a:p>
            <a:endParaRPr lang="pl-PL"/>
          </a:p>
        </p:txBody>
      </p:sp>
      <p:sp>
        <p:nvSpPr>
          <p:cNvPr id="5223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0" sz="1200" i="0">
                <a:latin typeface="Tahoma" charset="0"/>
              </a:defRPr>
            </a:lvl1pPr>
          </a:lstStyle>
          <a:p>
            <a:fld id="{BF1BFECC-444A-DE43-8FEB-3E07AB047A96}" type="slidenum">
              <a:rPr lang="pl-PL"/>
              <a:pPr/>
              <a:t>‹nr›</a:t>
            </a:fld>
            <a:endParaRPr lang="pl-PL"/>
          </a:p>
        </p:txBody>
      </p:sp>
    </p:spTree>
    <p:extLst>
      <p:ext uri="{BB962C8B-B14F-4D97-AF65-F5344CB8AC3E}">
        <p14:creationId xmlns:p14="http://schemas.microsoft.com/office/powerpoint/2010/main" val="35186976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Arial" charset="0"/>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Arial"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Arial"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Arial"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Arial"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		</a:t>
            </a:r>
            <a:endParaRPr lang="pl-PL" dirty="0"/>
          </a:p>
        </p:txBody>
      </p:sp>
      <p:sp>
        <p:nvSpPr>
          <p:cNvPr id="4" name="Symbol zastępczy numeru slajdu 3"/>
          <p:cNvSpPr>
            <a:spLocks noGrp="1"/>
          </p:cNvSpPr>
          <p:nvPr>
            <p:ph type="sldNum" sz="quarter" idx="10"/>
          </p:nvPr>
        </p:nvSpPr>
        <p:spPr/>
        <p:txBody>
          <a:bodyPr/>
          <a:lstStyle/>
          <a:p>
            <a:fld id="{BF1BFECC-444A-DE43-8FEB-3E07AB047A96}" type="slidenum">
              <a:rPr lang="pl-PL" smtClean="0"/>
              <a:pPr/>
              <a:t>14</a:t>
            </a:fld>
            <a:endParaRPr lang="pl-PL"/>
          </a:p>
        </p:txBody>
      </p:sp>
    </p:spTree>
    <p:extLst>
      <p:ext uri="{BB962C8B-B14F-4D97-AF65-F5344CB8AC3E}">
        <p14:creationId xmlns:p14="http://schemas.microsoft.com/office/powerpoint/2010/main" val="1485666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4" name="Picture 7" descr="A:\paint.GIF"/>
          <p:cNvPicPr>
            <a:picLocks noChangeAspect="1" noChangeArrowheads="1"/>
          </p:cNvPicPr>
          <p:nvPr/>
        </p:nvPicPr>
        <p:blipFill>
          <a:blip r:embed="rId2">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828800"/>
            <a:ext cx="8229600" cy="3841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63490" name="Rectangle 2"/>
          <p:cNvSpPr>
            <a:spLocks noGrp="1" noChangeArrowheads="1"/>
          </p:cNvSpPr>
          <p:nvPr>
            <p:ph type="ctrTitle"/>
          </p:nvPr>
        </p:nvSpPr>
        <p:spPr>
          <a:xfrm>
            <a:off x="914400" y="381000"/>
            <a:ext cx="7721600" cy="1447800"/>
          </a:xfrm>
        </p:spPr>
        <p:txBody>
          <a:bodyPr/>
          <a:lstStyle>
            <a:lvl1pPr>
              <a:defRPr sz="4000"/>
            </a:lvl1pPr>
          </a:lstStyle>
          <a:p>
            <a:pPr lvl="0"/>
            <a:r>
              <a:rPr lang="pl-PL" altLang="x-none" noProof="0" smtClean="0"/>
              <a:t>Kliknij, aby edytować styl tytułu z Wzorca</a:t>
            </a:r>
          </a:p>
        </p:txBody>
      </p:sp>
      <p:sp>
        <p:nvSpPr>
          <p:cNvPr id="63491" name="Rectangle 3"/>
          <p:cNvSpPr>
            <a:spLocks noGrp="1" noChangeArrowheads="1"/>
          </p:cNvSpPr>
          <p:nvPr>
            <p:ph type="subTitle" idx="1"/>
          </p:nvPr>
        </p:nvSpPr>
        <p:spPr>
          <a:xfrm>
            <a:off x="2133600" y="3886200"/>
            <a:ext cx="6400800" cy="2133600"/>
          </a:xfrm>
        </p:spPr>
        <p:txBody>
          <a:bodyPr anchor="b"/>
          <a:lstStyle>
            <a:lvl1pPr marL="0" indent="0" algn="r">
              <a:buFont typeface="Monotype Sorts" charset="2"/>
              <a:buNone/>
              <a:defRPr>
                <a:latin typeface="Arial Black" charset="0"/>
              </a:defRPr>
            </a:lvl1pPr>
          </a:lstStyle>
          <a:p>
            <a:pPr lvl="0"/>
            <a:r>
              <a:rPr lang="pl-PL" altLang="x-none" noProof="0" smtClean="0"/>
              <a:t>Kliknij, aby edytować styl podtytułu z Wzorca</a:t>
            </a:r>
          </a:p>
        </p:txBody>
      </p:sp>
      <p:sp>
        <p:nvSpPr>
          <p:cNvPr id="5" name="Rectangle 4"/>
          <p:cNvSpPr>
            <a:spLocks noGrp="1" noChangeArrowheads="1"/>
          </p:cNvSpPr>
          <p:nvPr>
            <p:ph type="dt" sz="half" idx="10"/>
          </p:nvPr>
        </p:nvSpPr>
        <p:spPr>
          <a:xfrm>
            <a:off x="711200" y="6229350"/>
            <a:ext cx="1930400" cy="514350"/>
          </a:xfrm>
        </p:spPr>
        <p:txBody>
          <a:bodyPr/>
          <a:lstStyle>
            <a:lvl1pPr>
              <a:defRPr>
                <a:solidFill>
                  <a:srgbClr val="5E574E"/>
                </a:solidFill>
              </a:defRPr>
            </a:lvl1pPr>
          </a:lstStyle>
          <a:p>
            <a:endParaRPr lang="pl-PL"/>
          </a:p>
        </p:txBody>
      </p:sp>
      <p:sp>
        <p:nvSpPr>
          <p:cNvPr id="6" name="Rectangle 5"/>
          <p:cNvSpPr>
            <a:spLocks noGrp="1" noChangeArrowheads="1"/>
          </p:cNvSpPr>
          <p:nvPr>
            <p:ph type="ftr" sz="quarter" idx="11"/>
          </p:nvPr>
        </p:nvSpPr>
        <p:spPr>
          <a:xfrm>
            <a:off x="3149600" y="6229350"/>
            <a:ext cx="2844800" cy="514350"/>
          </a:xfrm>
        </p:spPr>
        <p:txBody>
          <a:bodyPr/>
          <a:lstStyle>
            <a:lvl1pPr>
              <a:defRPr>
                <a:solidFill>
                  <a:srgbClr val="5E574E"/>
                </a:solidFill>
              </a:defRPr>
            </a:lvl1pPr>
          </a:lstStyle>
          <a:p>
            <a:endParaRPr lang="pl-PL"/>
          </a:p>
        </p:txBody>
      </p:sp>
      <p:sp>
        <p:nvSpPr>
          <p:cNvPr id="7" name="Rectangle 6"/>
          <p:cNvSpPr>
            <a:spLocks noGrp="1" noChangeArrowheads="1"/>
          </p:cNvSpPr>
          <p:nvPr>
            <p:ph type="sldNum" sz="quarter" idx="12"/>
          </p:nvPr>
        </p:nvSpPr>
        <p:spPr>
          <a:xfrm>
            <a:off x="6604000" y="6229350"/>
            <a:ext cx="1828800" cy="514350"/>
          </a:xfrm>
        </p:spPr>
        <p:txBody>
          <a:bodyPr/>
          <a:lstStyle>
            <a:lvl1pPr>
              <a:defRPr>
                <a:solidFill>
                  <a:srgbClr val="5E574E"/>
                </a:solidFill>
              </a:defRPr>
            </a:lvl1pPr>
          </a:lstStyle>
          <a:p>
            <a:fld id="{C5A0239C-BEE0-2344-9965-7FC9C511D3AB}" type="slidenum">
              <a:rPr lang="pl-PL"/>
              <a:pPr/>
              <a:t>‹nr›</a:t>
            </a:fld>
            <a:endParaRPr lang="pl-PL"/>
          </a:p>
        </p:txBody>
      </p:sp>
    </p:spTree>
    <p:extLst>
      <p:ext uri="{BB962C8B-B14F-4D97-AF65-F5344CB8AC3E}">
        <p14:creationId xmlns:p14="http://schemas.microsoft.com/office/powerpoint/2010/main" val="719626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tekst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endParaRPr lang="pl-PL"/>
          </a:p>
        </p:txBody>
      </p:sp>
      <p:sp>
        <p:nvSpPr>
          <p:cNvPr id="5" name="Rectangle 5"/>
          <p:cNvSpPr>
            <a:spLocks noGrp="1" noChangeArrowheads="1"/>
          </p:cNvSpPr>
          <p:nvPr>
            <p:ph type="ftr" sz="quarter" idx="11"/>
          </p:nvPr>
        </p:nvSpPr>
        <p:spPr>
          <a:ln/>
        </p:spPr>
        <p:txBody>
          <a:bodyPr/>
          <a:lstStyle>
            <a:lvl1pPr>
              <a:defRPr/>
            </a:lvl1pPr>
          </a:lstStyle>
          <a:p>
            <a:endParaRPr lang="pl-PL"/>
          </a:p>
        </p:txBody>
      </p:sp>
      <p:sp>
        <p:nvSpPr>
          <p:cNvPr id="6" name="Rectangle 6"/>
          <p:cNvSpPr>
            <a:spLocks noGrp="1" noChangeArrowheads="1"/>
          </p:cNvSpPr>
          <p:nvPr>
            <p:ph type="sldNum" sz="quarter" idx="12"/>
          </p:nvPr>
        </p:nvSpPr>
        <p:spPr>
          <a:ln/>
        </p:spPr>
        <p:txBody>
          <a:bodyPr/>
          <a:lstStyle>
            <a:lvl1pPr>
              <a:defRPr/>
            </a:lvl1pPr>
          </a:lstStyle>
          <a:p>
            <a:fld id="{89FA0BD6-A965-AE48-B0CF-BA7A710A2EAC}" type="slidenum">
              <a:rPr lang="pl-PL"/>
              <a:pPr/>
              <a:t>‹nr›</a:t>
            </a:fld>
            <a:endParaRPr lang="pl-PL"/>
          </a:p>
        </p:txBody>
      </p:sp>
    </p:spTree>
    <p:extLst>
      <p:ext uri="{BB962C8B-B14F-4D97-AF65-F5344CB8AC3E}">
        <p14:creationId xmlns:p14="http://schemas.microsoft.com/office/powerpoint/2010/main" val="214195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78600" y="228600"/>
            <a:ext cx="2057400" cy="5829300"/>
          </a:xfrm>
        </p:spPr>
        <p:txBody>
          <a:bodyPr vert="eaVert"/>
          <a:lstStyle/>
          <a:p>
            <a:r>
              <a:rPr lang="pl-PL" smtClean="0"/>
              <a:t>Kliknij, aby edyt. styl wz. tyt.</a:t>
            </a:r>
            <a:endParaRPr lang="pl-PL"/>
          </a:p>
        </p:txBody>
      </p:sp>
      <p:sp>
        <p:nvSpPr>
          <p:cNvPr id="3" name="Symbol zastępczy tekstu pionowego 2"/>
          <p:cNvSpPr>
            <a:spLocks noGrp="1"/>
          </p:cNvSpPr>
          <p:nvPr>
            <p:ph type="body" orient="vert" idx="1"/>
          </p:nvPr>
        </p:nvSpPr>
        <p:spPr>
          <a:xfrm>
            <a:off x="406400" y="228600"/>
            <a:ext cx="6019800" cy="58293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endParaRPr lang="pl-PL"/>
          </a:p>
        </p:txBody>
      </p:sp>
      <p:sp>
        <p:nvSpPr>
          <p:cNvPr id="5" name="Rectangle 5"/>
          <p:cNvSpPr>
            <a:spLocks noGrp="1" noChangeArrowheads="1"/>
          </p:cNvSpPr>
          <p:nvPr>
            <p:ph type="ftr" sz="quarter" idx="11"/>
          </p:nvPr>
        </p:nvSpPr>
        <p:spPr>
          <a:ln/>
        </p:spPr>
        <p:txBody>
          <a:bodyPr/>
          <a:lstStyle>
            <a:lvl1pPr>
              <a:defRPr/>
            </a:lvl1pPr>
          </a:lstStyle>
          <a:p>
            <a:endParaRPr lang="pl-PL"/>
          </a:p>
        </p:txBody>
      </p:sp>
      <p:sp>
        <p:nvSpPr>
          <p:cNvPr id="6" name="Rectangle 6"/>
          <p:cNvSpPr>
            <a:spLocks noGrp="1" noChangeArrowheads="1"/>
          </p:cNvSpPr>
          <p:nvPr>
            <p:ph type="sldNum" sz="quarter" idx="12"/>
          </p:nvPr>
        </p:nvSpPr>
        <p:spPr>
          <a:ln/>
        </p:spPr>
        <p:txBody>
          <a:bodyPr/>
          <a:lstStyle>
            <a:lvl1pPr>
              <a:defRPr/>
            </a:lvl1pPr>
          </a:lstStyle>
          <a:p>
            <a:fld id="{19F919EB-E018-F245-9A6B-DA004B10D2E8}" type="slidenum">
              <a:rPr lang="pl-PL"/>
              <a:pPr/>
              <a:t>‹nr›</a:t>
            </a:fld>
            <a:endParaRPr lang="pl-PL"/>
          </a:p>
        </p:txBody>
      </p:sp>
    </p:spTree>
    <p:extLst>
      <p:ext uri="{BB962C8B-B14F-4D97-AF65-F5344CB8AC3E}">
        <p14:creationId xmlns:p14="http://schemas.microsoft.com/office/powerpoint/2010/main" val="411419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endParaRPr lang="pl-PL"/>
          </a:p>
        </p:txBody>
      </p:sp>
      <p:sp>
        <p:nvSpPr>
          <p:cNvPr id="5" name="Rectangle 5"/>
          <p:cNvSpPr>
            <a:spLocks noGrp="1" noChangeArrowheads="1"/>
          </p:cNvSpPr>
          <p:nvPr>
            <p:ph type="ftr" sz="quarter" idx="11"/>
          </p:nvPr>
        </p:nvSpPr>
        <p:spPr>
          <a:ln/>
        </p:spPr>
        <p:txBody>
          <a:bodyPr/>
          <a:lstStyle>
            <a:lvl1pPr>
              <a:defRPr/>
            </a:lvl1pPr>
          </a:lstStyle>
          <a:p>
            <a:endParaRPr lang="pl-PL"/>
          </a:p>
        </p:txBody>
      </p:sp>
      <p:sp>
        <p:nvSpPr>
          <p:cNvPr id="6" name="Rectangle 6"/>
          <p:cNvSpPr>
            <a:spLocks noGrp="1" noChangeArrowheads="1"/>
          </p:cNvSpPr>
          <p:nvPr>
            <p:ph type="sldNum" sz="quarter" idx="12"/>
          </p:nvPr>
        </p:nvSpPr>
        <p:spPr>
          <a:ln/>
        </p:spPr>
        <p:txBody>
          <a:bodyPr/>
          <a:lstStyle>
            <a:lvl1pPr>
              <a:defRPr/>
            </a:lvl1pPr>
          </a:lstStyle>
          <a:p>
            <a:fld id="{0BAD827A-0341-1D41-8B09-31CFC0F91FBD}" type="slidenum">
              <a:rPr lang="pl-PL"/>
              <a:pPr/>
              <a:t>‹nr›</a:t>
            </a:fld>
            <a:endParaRPr lang="pl-PL"/>
          </a:p>
        </p:txBody>
      </p:sp>
    </p:spTree>
    <p:extLst>
      <p:ext uri="{BB962C8B-B14F-4D97-AF65-F5344CB8AC3E}">
        <p14:creationId xmlns:p14="http://schemas.microsoft.com/office/powerpoint/2010/main" val="3449045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623888" y="1709738"/>
            <a:ext cx="7886700" cy="2852737"/>
          </a:xfrm>
        </p:spPr>
        <p:txBody>
          <a:bodyPr/>
          <a:lstStyle>
            <a:lvl1pPr>
              <a:defRPr sz="6000"/>
            </a:lvl1pPr>
          </a:lstStyle>
          <a:p>
            <a:r>
              <a:rPr lang="pl-PL" smtClean="0"/>
              <a:t>Kliknij, aby edyt. styl wz. tyt.</a:t>
            </a:r>
            <a:endParaRPr lang="pl-PL"/>
          </a:p>
        </p:txBody>
      </p:sp>
      <p:sp>
        <p:nvSpPr>
          <p:cNvPr id="3" name="Symbol zastępczy tekstu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endParaRPr lang="pl-PL"/>
          </a:p>
        </p:txBody>
      </p:sp>
      <p:sp>
        <p:nvSpPr>
          <p:cNvPr id="5" name="Rectangle 5"/>
          <p:cNvSpPr>
            <a:spLocks noGrp="1" noChangeArrowheads="1"/>
          </p:cNvSpPr>
          <p:nvPr>
            <p:ph type="ftr" sz="quarter" idx="11"/>
          </p:nvPr>
        </p:nvSpPr>
        <p:spPr>
          <a:ln/>
        </p:spPr>
        <p:txBody>
          <a:bodyPr/>
          <a:lstStyle>
            <a:lvl1pPr>
              <a:defRPr/>
            </a:lvl1pPr>
          </a:lstStyle>
          <a:p>
            <a:endParaRPr lang="pl-PL"/>
          </a:p>
        </p:txBody>
      </p:sp>
      <p:sp>
        <p:nvSpPr>
          <p:cNvPr id="6" name="Rectangle 6"/>
          <p:cNvSpPr>
            <a:spLocks noGrp="1" noChangeArrowheads="1"/>
          </p:cNvSpPr>
          <p:nvPr>
            <p:ph type="sldNum" sz="quarter" idx="12"/>
          </p:nvPr>
        </p:nvSpPr>
        <p:spPr>
          <a:ln/>
        </p:spPr>
        <p:txBody>
          <a:bodyPr/>
          <a:lstStyle>
            <a:lvl1pPr>
              <a:defRPr/>
            </a:lvl1pPr>
          </a:lstStyle>
          <a:p>
            <a:fld id="{6992B3F8-23C1-AF4E-A0BD-EA5ECAA4F659}" type="slidenum">
              <a:rPr lang="pl-PL"/>
              <a:pPr/>
              <a:t>‹nr›</a:t>
            </a:fld>
            <a:endParaRPr lang="pl-PL"/>
          </a:p>
        </p:txBody>
      </p:sp>
    </p:spTree>
    <p:extLst>
      <p:ext uri="{BB962C8B-B14F-4D97-AF65-F5344CB8AC3E}">
        <p14:creationId xmlns:p14="http://schemas.microsoft.com/office/powerpoint/2010/main" val="680134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Symbol zastępczy zawartości 2"/>
          <p:cNvSpPr>
            <a:spLocks noGrp="1"/>
          </p:cNvSpPr>
          <p:nvPr>
            <p:ph sz="half" idx="1"/>
          </p:nvPr>
        </p:nvSpPr>
        <p:spPr>
          <a:xfrm>
            <a:off x="457200" y="1885950"/>
            <a:ext cx="4013200" cy="417195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22800" y="1885950"/>
            <a:ext cx="4013200" cy="417195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endParaRPr lang="pl-PL"/>
          </a:p>
        </p:txBody>
      </p:sp>
      <p:sp>
        <p:nvSpPr>
          <p:cNvPr id="6" name="Rectangle 5"/>
          <p:cNvSpPr>
            <a:spLocks noGrp="1" noChangeArrowheads="1"/>
          </p:cNvSpPr>
          <p:nvPr>
            <p:ph type="ftr" sz="quarter" idx="11"/>
          </p:nvPr>
        </p:nvSpPr>
        <p:spPr>
          <a:ln/>
        </p:spPr>
        <p:txBody>
          <a:bodyPr/>
          <a:lstStyle>
            <a:lvl1pPr>
              <a:defRPr/>
            </a:lvl1pPr>
          </a:lstStyle>
          <a:p>
            <a:endParaRPr lang="pl-PL"/>
          </a:p>
        </p:txBody>
      </p:sp>
      <p:sp>
        <p:nvSpPr>
          <p:cNvPr id="7" name="Rectangle 6"/>
          <p:cNvSpPr>
            <a:spLocks noGrp="1" noChangeArrowheads="1"/>
          </p:cNvSpPr>
          <p:nvPr>
            <p:ph type="sldNum" sz="quarter" idx="12"/>
          </p:nvPr>
        </p:nvSpPr>
        <p:spPr>
          <a:ln/>
        </p:spPr>
        <p:txBody>
          <a:bodyPr/>
          <a:lstStyle>
            <a:lvl1pPr>
              <a:defRPr/>
            </a:lvl1pPr>
          </a:lstStyle>
          <a:p>
            <a:fld id="{F09D2406-3A16-5449-A367-B0F5A1636915}" type="slidenum">
              <a:rPr lang="pl-PL"/>
              <a:pPr/>
              <a:t>‹nr›</a:t>
            </a:fld>
            <a:endParaRPr lang="pl-PL"/>
          </a:p>
        </p:txBody>
      </p:sp>
    </p:spTree>
    <p:extLst>
      <p:ext uri="{BB962C8B-B14F-4D97-AF65-F5344CB8AC3E}">
        <p14:creationId xmlns:p14="http://schemas.microsoft.com/office/powerpoint/2010/main" val="2473972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630238" y="365125"/>
            <a:ext cx="7886700" cy="1325563"/>
          </a:xfrm>
        </p:spPr>
        <p:txBody>
          <a:bodyPr/>
          <a:lstStyle/>
          <a:p>
            <a:r>
              <a:rPr lang="pl-PL" smtClean="0"/>
              <a:t>Kliknij, aby edyt. styl wz. tyt.</a:t>
            </a:r>
            <a:endParaRPr lang="pl-PL"/>
          </a:p>
        </p:txBody>
      </p:sp>
      <p:sp>
        <p:nvSpPr>
          <p:cNvPr id="3" name="Symbol zastępczy tekstu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630238" y="2505075"/>
            <a:ext cx="3868737"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29150" y="2505075"/>
            <a:ext cx="3887788" cy="36845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endParaRPr lang="pl-PL"/>
          </a:p>
        </p:txBody>
      </p:sp>
      <p:sp>
        <p:nvSpPr>
          <p:cNvPr id="8" name="Rectangle 5"/>
          <p:cNvSpPr>
            <a:spLocks noGrp="1" noChangeArrowheads="1"/>
          </p:cNvSpPr>
          <p:nvPr>
            <p:ph type="ftr" sz="quarter" idx="11"/>
          </p:nvPr>
        </p:nvSpPr>
        <p:spPr>
          <a:ln/>
        </p:spPr>
        <p:txBody>
          <a:bodyPr/>
          <a:lstStyle>
            <a:lvl1pPr>
              <a:defRPr/>
            </a:lvl1pPr>
          </a:lstStyle>
          <a:p>
            <a:endParaRPr lang="pl-PL"/>
          </a:p>
        </p:txBody>
      </p:sp>
      <p:sp>
        <p:nvSpPr>
          <p:cNvPr id="9" name="Rectangle 6"/>
          <p:cNvSpPr>
            <a:spLocks noGrp="1" noChangeArrowheads="1"/>
          </p:cNvSpPr>
          <p:nvPr>
            <p:ph type="sldNum" sz="quarter" idx="12"/>
          </p:nvPr>
        </p:nvSpPr>
        <p:spPr>
          <a:ln/>
        </p:spPr>
        <p:txBody>
          <a:bodyPr/>
          <a:lstStyle>
            <a:lvl1pPr>
              <a:defRPr/>
            </a:lvl1pPr>
          </a:lstStyle>
          <a:p>
            <a:fld id="{EACC28A3-2A1D-2046-9305-5A4F4F568DF3}" type="slidenum">
              <a:rPr lang="pl-PL"/>
              <a:pPr/>
              <a:t>‹nr›</a:t>
            </a:fld>
            <a:endParaRPr lang="pl-PL"/>
          </a:p>
        </p:txBody>
      </p:sp>
    </p:spTree>
    <p:extLst>
      <p:ext uri="{BB962C8B-B14F-4D97-AF65-F5344CB8AC3E}">
        <p14:creationId xmlns:p14="http://schemas.microsoft.com/office/powerpoint/2010/main" val="808547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 styl wz. tyt.</a:t>
            </a:r>
            <a:endParaRPr lang="pl-PL"/>
          </a:p>
        </p:txBody>
      </p:sp>
      <p:sp>
        <p:nvSpPr>
          <p:cNvPr id="3" name="Rectangle 4"/>
          <p:cNvSpPr>
            <a:spLocks noGrp="1" noChangeArrowheads="1"/>
          </p:cNvSpPr>
          <p:nvPr>
            <p:ph type="dt" sz="half" idx="10"/>
          </p:nvPr>
        </p:nvSpPr>
        <p:spPr>
          <a:ln/>
        </p:spPr>
        <p:txBody>
          <a:bodyPr/>
          <a:lstStyle>
            <a:lvl1pPr>
              <a:defRPr/>
            </a:lvl1pPr>
          </a:lstStyle>
          <a:p>
            <a:endParaRPr lang="pl-PL"/>
          </a:p>
        </p:txBody>
      </p:sp>
      <p:sp>
        <p:nvSpPr>
          <p:cNvPr id="4" name="Rectangle 5"/>
          <p:cNvSpPr>
            <a:spLocks noGrp="1" noChangeArrowheads="1"/>
          </p:cNvSpPr>
          <p:nvPr>
            <p:ph type="ftr" sz="quarter" idx="11"/>
          </p:nvPr>
        </p:nvSpPr>
        <p:spPr>
          <a:ln/>
        </p:spPr>
        <p:txBody>
          <a:bodyPr/>
          <a:lstStyle>
            <a:lvl1pPr>
              <a:defRPr/>
            </a:lvl1pPr>
          </a:lstStyle>
          <a:p>
            <a:endParaRPr lang="pl-PL"/>
          </a:p>
        </p:txBody>
      </p:sp>
      <p:sp>
        <p:nvSpPr>
          <p:cNvPr id="5" name="Rectangle 6"/>
          <p:cNvSpPr>
            <a:spLocks noGrp="1" noChangeArrowheads="1"/>
          </p:cNvSpPr>
          <p:nvPr>
            <p:ph type="sldNum" sz="quarter" idx="12"/>
          </p:nvPr>
        </p:nvSpPr>
        <p:spPr>
          <a:ln/>
        </p:spPr>
        <p:txBody>
          <a:bodyPr/>
          <a:lstStyle>
            <a:lvl1pPr>
              <a:defRPr/>
            </a:lvl1pPr>
          </a:lstStyle>
          <a:p>
            <a:fld id="{FB7EA907-1EB5-2441-A775-5809953A7826}" type="slidenum">
              <a:rPr lang="pl-PL"/>
              <a:pPr/>
              <a:t>‹nr›</a:t>
            </a:fld>
            <a:endParaRPr lang="pl-PL"/>
          </a:p>
        </p:txBody>
      </p:sp>
    </p:spTree>
    <p:extLst>
      <p:ext uri="{BB962C8B-B14F-4D97-AF65-F5344CB8AC3E}">
        <p14:creationId xmlns:p14="http://schemas.microsoft.com/office/powerpoint/2010/main" val="291513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pl-PL"/>
          </a:p>
        </p:txBody>
      </p:sp>
      <p:sp>
        <p:nvSpPr>
          <p:cNvPr id="3" name="Rectangle 5"/>
          <p:cNvSpPr>
            <a:spLocks noGrp="1" noChangeArrowheads="1"/>
          </p:cNvSpPr>
          <p:nvPr>
            <p:ph type="ftr" sz="quarter" idx="11"/>
          </p:nvPr>
        </p:nvSpPr>
        <p:spPr>
          <a:ln/>
        </p:spPr>
        <p:txBody>
          <a:bodyPr/>
          <a:lstStyle>
            <a:lvl1pPr>
              <a:defRPr/>
            </a:lvl1pPr>
          </a:lstStyle>
          <a:p>
            <a:endParaRPr lang="pl-PL"/>
          </a:p>
        </p:txBody>
      </p:sp>
      <p:sp>
        <p:nvSpPr>
          <p:cNvPr id="4" name="Rectangle 6"/>
          <p:cNvSpPr>
            <a:spLocks noGrp="1" noChangeArrowheads="1"/>
          </p:cNvSpPr>
          <p:nvPr>
            <p:ph type="sldNum" sz="quarter" idx="12"/>
          </p:nvPr>
        </p:nvSpPr>
        <p:spPr>
          <a:ln/>
        </p:spPr>
        <p:txBody>
          <a:bodyPr/>
          <a:lstStyle>
            <a:lvl1pPr>
              <a:defRPr/>
            </a:lvl1pPr>
          </a:lstStyle>
          <a:p>
            <a:fld id="{7923653B-B86A-C548-B7E9-9313033AD99D}" type="slidenum">
              <a:rPr lang="pl-PL"/>
              <a:pPr/>
              <a:t>‹nr›</a:t>
            </a:fld>
            <a:endParaRPr lang="pl-PL"/>
          </a:p>
        </p:txBody>
      </p:sp>
    </p:spTree>
    <p:extLst>
      <p:ext uri="{BB962C8B-B14F-4D97-AF65-F5344CB8AC3E}">
        <p14:creationId xmlns:p14="http://schemas.microsoft.com/office/powerpoint/2010/main" val="383052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30238" y="457200"/>
            <a:ext cx="2949575" cy="1600200"/>
          </a:xfrm>
        </p:spPr>
        <p:txBody>
          <a:bodyPr/>
          <a:lstStyle>
            <a:lvl1pPr>
              <a:defRPr sz="3200"/>
            </a:lvl1pPr>
          </a:lstStyle>
          <a:p>
            <a:r>
              <a:rPr lang="pl-PL" smtClean="0"/>
              <a:t>Kliknij, aby edyt. styl wz. tyt.</a:t>
            </a:r>
            <a:endParaRPr lang="pl-PL"/>
          </a:p>
        </p:txBody>
      </p:sp>
      <p:sp>
        <p:nvSpPr>
          <p:cNvPr id="3" name="Symbol zastępczy zawartości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endParaRPr lang="pl-PL"/>
          </a:p>
        </p:txBody>
      </p:sp>
      <p:sp>
        <p:nvSpPr>
          <p:cNvPr id="6" name="Rectangle 5"/>
          <p:cNvSpPr>
            <a:spLocks noGrp="1" noChangeArrowheads="1"/>
          </p:cNvSpPr>
          <p:nvPr>
            <p:ph type="ftr" sz="quarter" idx="11"/>
          </p:nvPr>
        </p:nvSpPr>
        <p:spPr>
          <a:ln/>
        </p:spPr>
        <p:txBody>
          <a:bodyPr/>
          <a:lstStyle>
            <a:lvl1pPr>
              <a:defRPr/>
            </a:lvl1pPr>
          </a:lstStyle>
          <a:p>
            <a:endParaRPr lang="pl-PL"/>
          </a:p>
        </p:txBody>
      </p:sp>
      <p:sp>
        <p:nvSpPr>
          <p:cNvPr id="7" name="Rectangle 6"/>
          <p:cNvSpPr>
            <a:spLocks noGrp="1" noChangeArrowheads="1"/>
          </p:cNvSpPr>
          <p:nvPr>
            <p:ph type="sldNum" sz="quarter" idx="12"/>
          </p:nvPr>
        </p:nvSpPr>
        <p:spPr>
          <a:ln/>
        </p:spPr>
        <p:txBody>
          <a:bodyPr/>
          <a:lstStyle>
            <a:lvl1pPr>
              <a:defRPr/>
            </a:lvl1pPr>
          </a:lstStyle>
          <a:p>
            <a:fld id="{F755B7AD-0B22-B745-B504-88A6095F9C7B}" type="slidenum">
              <a:rPr lang="pl-PL"/>
              <a:pPr/>
              <a:t>‹nr›</a:t>
            </a:fld>
            <a:endParaRPr lang="pl-PL"/>
          </a:p>
        </p:txBody>
      </p:sp>
    </p:spTree>
    <p:extLst>
      <p:ext uri="{BB962C8B-B14F-4D97-AF65-F5344CB8AC3E}">
        <p14:creationId xmlns:p14="http://schemas.microsoft.com/office/powerpoint/2010/main" val="1761850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30238" y="457200"/>
            <a:ext cx="2949575" cy="1600200"/>
          </a:xfrm>
        </p:spPr>
        <p:txBody>
          <a:bodyPr/>
          <a:lstStyle>
            <a:lvl1pPr>
              <a:defRPr sz="3200"/>
            </a:lvl1pPr>
          </a:lstStyle>
          <a:p>
            <a:r>
              <a:rPr lang="pl-PL" smtClean="0"/>
              <a:t>Kliknij, aby edyt. styl wz. tyt.</a:t>
            </a:r>
            <a:endParaRPr lang="pl-PL"/>
          </a:p>
        </p:txBody>
      </p:sp>
      <p:sp>
        <p:nvSpPr>
          <p:cNvPr id="3" name="Symbol zastępczy obrazu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endParaRPr lang="pl-PL"/>
          </a:p>
        </p:txBody>
      </p:sp>
      <p:sp>
        <p:nvSpPr>
          <p:cNvPr id="6" name="Rectangle 5"/>
          <p:cNvSpPr>
            <a:spLocks noGrp="1" noChangeArrowheads="1"/>
          </p:cNvSpPr>
          <p:nvPr>
            <p:ph type="ftr" sz="quarter" idx="11"/>
          </p:nvPr>
        </p:nvSpPr>
        <p:spPr>
          <a:ln/>
        </p:spPr>
        <p:txBody>
          <a:bodyPr/>
          <a:lstStyle>
            <a:lvl1pPr>
              <a:defRPr/>
            </a:lvl1pPr>
          </a:lstStyle>
          <a:p>
            <a:endParaRPr lang="pl-PL"/>
          </a:p>
        </p:txBody>
      </p:sp>
      <p:sp>
        <p:nvSpPr>
          <p:cNvPr id="7" name="Rectangle 6"/>
          <p:cNvSpPr>
            <a:spLocks noGrp="1" noChangeArrowheads="1"/>
          </p:cNvSpPr>
          <p:nvPr>
            <p:ph type="sldNum" sz="quarter" idx="12"/>
          </p:nvPr>
        </p:nvSpPr>
        <p:spPr>
          <a:ln/>
        </p:spPr>
        <p:txBody>
          <a:bodyPr/>
          <a:lstStyle>
            <a:lvl1pPr>
              <a:defRPr/>
            </a:lvl1pPr>
          </a:lstStyle>
          <a:p>
            <a:fld id="{99DB8E76-0DB7-5146-AC2B-377832C7543D}" type="slidenum">
              <a:rPr lang="pl-PL"/>
              <a:pPr/>
              <a:t>‹nr›</a:t>
            </a:fld>
            <a:endParaRPr lang="pl-PL"/>
          </a:p>
        </p:txBody>
      </p:sp>
    </p:spTree>
    <p:extLst>
      <p:ext uri="{BB962C8B-B14F-4D97-AF65-F5344CB8AC3E}">
        <p14:creationId xmlns:p14="http://schemas.microsoft.com/office/powerpoint/2010/main" val="5286517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06400" y="228600"/>
            <a:ext cx="77724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pl-PL"/>
              <a:t>Kliknij, aby edytować styl tytułu z Wzorca</a:t>
            </a:r>
          </a:p>
        </p:txBody>
      </p:sp>
      <p:sp>
        <p:nvSpPr>
          <p:cNvPr id="1027" name="Rectangle 3"/>
          <p:cNvSpPr>
            <a:spLocks noGrp="1" noChangeArrowheads="1"/>
          </p:cNvSpPr>
          <p:nvPr>
            <p:ph type="body" idx="1"/>
          </p:nvPr>
        </p:nvSpPr>
        <p:spPr bwMode="auto">
          <a:xfrm>
            <a:off x="457200" y="1885950"/>
            <a:ext cx="8178800" cy="417195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t>Kliknij, aby edytować style tekstu z Wzorca</a:t>
            </a:r>
          </a:p>
          <a:p>
            <a:pPr lvl="1"/>
            <a:r>
              <a:rPr lang="pl-PL"/>
              <a:t>Drugi poziom</a:t>
            </a:r>
          </a:p>
          <a:p>
            <a:pPr lvl="2"/>
            <a:r>
              <a:rPr lang="pl-PL"/>
              <a:t>Trzeci poziom</a:t>
            </a:r>
          </a:p>
          <a:p>
            <a:pPr lvl="3"/>
            <a:r>
              <a:rPr lang="pl-PL"/>
              <a:t>Czwarty poziom</a:t>
            </a:r>
          </a:p>
          <a:p>
            <a:pPr lvl="4"/>
            <a:r>
              <a:rPr lang="pl-PL"/>
              <a:t>Piąty poziom</a:t>
            </a:r>
          </a:p>
        </p:txBody>
      </p:sp>
      <p:sp>
        <p:nvSpPr>
          <p:cNvPr id="62468" name="Rectangle 4"/>
          <p:cNvSpPr>
            <a:spLocks noGrp="1" noChangeArrowheads="1"/>
          </p:cNvSpPr>
          <p:nvPr>
            <p:ph type="dt" sz="half" idx="2"/>
          </p:nvPr>
        </p:nvSpPr>
        <p:spPr bwMode="auto">
          <a:xfrm>
            <a:off x="431800" y="6229350"/>
            <a:ext cx="1905000" cy="4572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spcBef>
                <a:spcPct val="50000"/>
              </a:spcBef>
              <a:defRPr kumimoji="0" sz="1400" i="0">
                <a:solidFill>
                  <a:schemeClr val="bg2"/>
                </a:solidFill>
              </a:defRPr>
            </a:lvl1pPr>
          </a:lstStyle>
          <a:p>
            <a:endParaRPr lang="pl-PL"/>
          </a:p>
        </p:txBody>
      </p:sp>
      <p:sp>
        <p:nvSpPr>
          <p:cNvPr id="62469" name="Rectangle 5"/>
          <p:cNvSpPr>
            <a:spLocks noGrp="1" noChangeArrowheads="1"/>
          </p:cNvSpPr>
          <p:nvPr>
            <p:ph type="ftr" sz="quarter" idx="3"/>
          </p:nvPr>
        </p:nvSpPr>
        <p:spPr bwMode="auto">
          <a:xfrm>
            <a:off x="3124200" y="6229350"/>
            <a:ext cx="2895600" cy="4572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ctr">
              <a:spcBef>
                <a:spcPct val="50000"/>
              </a:spcBef>
              <a:defRPr kumimoji="0" sz="1400" i="0">
                <a:solidFill>
                  <a:schemeClr val="bg2"/>
                </a:solidFill>
              </a:defRPr>
            </a:lvl1pPr>
          </a:lstStyle>
          <a:p>
            <a:endParaRPr lang="pl-PL"/>
          </a:p>
        </p:txBody>
      </p:sp>
      <p:sp>
        <p:nvSpPr>
          <p:cNvPr id="62470" name="Rectangle 6"/>
          <p:cNvSpPr>
            <a:spLocks noGrp="1" noChangeArrowheads="1"/>
          </p:cNvSpPr>
          <p:nvPr>
            <p:ph type="sldNum" sz="quarter" idx="4"/>
          </p:nvPr>
        </p:nvSpPr>
        <p:spPr bwMode="auto">
          <a:xfrm>
            <a:off x="6731000" y="6229350"/>
            <a:ext cx="1905000" cy="4572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spcBef>
                <a:spcPct val="50000"/>
              </a:spcBef>
              <a:defRPr kumimoji="0" sz="1400" i="0">
                <a:solidFill>
                  <a:schemeClr val="bg2"/>
                </a:solidFill>
              </a:defRPr>
            </a:lvl1pPr>
          </a:lstStyle>
          <a:p>
            <a:fld id="{AA18F0D0-BB88-2949-BEB6-367F721425D9}" type="slidenum">
              <a:rPr lang="pl-PL"/>
              <a:pPr/>
              <a:t>‹nr›</a:t>
            </a:fld>
            <a:endParaRPr lang="pl-PL"/>
          </a:p>
        </p:txBody>
      </p:sp>
      <p:pic>
        <p:nvPicPr>
          <p:cNvPr id="1031" name="Picture 7" descr="A:\paint.GIF"/>
          <p:cNvPicPr>
            <a:picLocks noChangeAspect="1" noChangeArrowheads="1"/>
          </p:cNvPicPr>
          <p:nvPr/>
        </p:nvPicPr>
        <p:blipFill>
          <a:blip r:embed="rId13">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314450"/>
            <a:ext cx="8229600" cy="3841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eaLnBrk="0" fontAlgn="base" hangingPunct="0">
        <a:spcBef>
          <a:spcPct val="0"/>
        </a:spcBef>
        <a:spcAft>
          <a:spcPct val="0"/>
        </a:spcAft>
        <a:defRPr kumimoji="1" sz="3600" kern="1200">
          <a:solidFill>
            <a:schemeClr val="tx2"/>
          </a:solidFill>
          <a:latin typeface="+mj-lt"/>
          <a:ea typeface="Arial" charset="0"/>
          <a:cs typeface="+mj-cs"/>
        </a:defRPr>
      </a:lvl1pPr>
      <a:lvl2pPr algn="l" rtl="0" eaLnBrk="0" fontAlgn="base" hangingPunct="0">
        <a:spcBef>
          <a:spcPct val="0"/>
        </a:spcBef>
        <a:spcAft>
          <a:spcPct val="0"/>
        </a:spcAft>
        <a:defRPr kumimoji="1" sz="3600">
          <a:solidFill>
            <a:schemeClr val="tx2"/>
          </a:solidFill>
          <a:latin typeface="Arial Black" charset="0"/>
          <a:ea typeface="Arial" charset="0"/>
        </a:defRPr>
      </a:lvl2pPr>
      <a:lvl3pPr algn="l" rtl="0" eaLnBrk="0" fontAlgn="base" hangingPunct="0">
        <a:spcBef>
          <a:spcPct val="0"/>
        </a:spcBef>
        <a:spcAft>
          <a:spcPct val="0"/>
        </a:spcAft>
        <a:defRPr kumimoji="1" sz="3600">
          <a:solidFill>
            <a:schemeClr val="tx2"/>
          </a:solidFill>
          <a:latin typeface="Arial Black" charset="0"/>
          <a:ea typeface="Arial" charset="0"/>
        </a:defRPr>
      </a:lvl3pPr>
      <a:lvl4pPr algn="l" rtl="0" eaLnBrk="0" fontAlgn="base" hangingPunct="0">
        <a:spcBef>
          <a:spcPct val="0"/>
        </a:spcBef>
        <a:spcAft>
          <a:spcPct val="0"/>
        </a:spcAft>
        <a:defRPr kumimoji="1" sz="3600">
          <a:solidFill>
            <a:schemeClr val="tx2"/>
          </a:solidFill>
          <a:latin typeface="Arial Black" charset="0"/>
          <a:ea typeface="Arial" charset="0"/>
        </a:defRPr>
      </a:lvl4pPr>
      <a:lvl5pPr algn="l" rtl="0" eaLnBrk="0" fontAlgn="base" hangingPunct="0">
        <a:spcBef>
          <a:spcPct val="0"/>
        </a:spcBef>
        <a:spcAft>
          <a:spcPct val="0"/>
        </a:spcAft>
        <a:defRPr kumimoji="1" sz="3600">
          <a:solidFill>
            <a:schemeClr val="tx2"/>
          </a:solidFill>
          <a:latin typeface="Arial Black" charset="0"/>
          <a:ea typeface="Arial" charset="0"/>
        </a:defRPr>
      </a:lvl5pPr>
      <a:lvl6pPr marL="457200" algn="l" rtl="0" eaLnBrk="0" fontAlgn="base" hangingPunct="0">
        <a:spcBef>
          <a:spcPct val="0"/>
        </a:spcBef>
        <a:spcAft>
          <a:spcPct val="0"/>
        </a:spcAft>
        <a:defRPr kumimoji="1" sz="3600">
          <a:solidFill>
            <a:schemeClr val="tx2"/>
          </a:solidFill>
          <a:latin typeface="Arial Black" charset="0"/>
        </a:defRPr>
      </a:lvl6pPr>
      <a:lvl7pPr marL="914400" algn="l" rtl="0" eaLnBrk="0" fontAlgn="base" hangingPunct="0">
        <a:spcBef>
          <a:spcPct val="0"/>
        </a:spcBef>
        <a:spcAft>
          <a:spcPct val="0"/>
        </a:spcAft>
        <a:defRPr kumimoji="1" sz="3600">
          <a:solidFill>
            <a:schemeClr val="tx2"/>
          </a:solidFill>
          <a:latin typeface="Arial Black" charset="0"/>
        </a:defRPr>
      </a:lvl7pPr>
      <a:lvl8pPr marL="1371600" algn="l" rtl="0" eaLnBrk="0" fontAlgn="base" hangingPunct="0">
        <a:spcBef>
          <a:spcPct val="0"/>
        </a:spcBef>
        <a:spcAft>
          <a:spcPct val="0"/>
        </a:spcAft>
        <a:defRPr kumimoji="1" sz="3600">
          <a:solidFill>
            <a:schemeClr val="tx2"/>
          </a:solidFill>
          <a:latin typeface="Arial Black" charset="0"/>
        </a:defRPr>
      </a:lvl8pPr>
      <a:lvl9pPr marL="1828800" algn="l" rtl="0" eaLnBrk="0" fontAlgn="base" hangingPunct="0">
        <a:spcBef>
          <a:spcPct val="0"/>
        </a:spcBef>
        <a:spcAft>
          <a:spcPct val="0"/>
        </a:spcAft>
        <a:defRPr kumimoji="1" sz="3600">
          <a:solidFill>
            <a:schemeClr val="tx2"/>
          </a:solidFill>
          <a:latin typeface="Arial Black" charset="0"/>
        </a:defRPr>
      </a:lvl9pPr>
    </p:titleStyle>
    <p:bodyStyle>
      <a:lvl1pPr marL="342900" indent="-342900" algn="l" rtl="0" eaLnBrk="0" fontAlgn="base" hangingPunct="0">
        <a:spcBef>
          <a:spcPct val="20000"/>
        </a:spcBef>
        <a:spcAft>
          <a:spcPct val="0"/>
        </a:spcAft>
        <a:buClr>
          <a:schemeClr val="accent2"/>
        </a:buClr>
        <a:buFont typeface="Monotype Sorts" charset="0"/>
        <a:buChar char="z"/>
        <a:defRPr kumimoji="1" sz="2800" kern="1200">
          <a:solidFill>
            <a:schemeClr val="tx1"/>
          </a:solidFill>
          <a:latin typeface="+mn-lt"/>
          <a:ea typeface="Arial" charset="0"/>
          <a:cs typeface="+mn-cs"/>
        </a:defRPr>
      </a:lvl1pPr>
      <a:lvl2pPr marL="742950" indent="-285750" algn="l" rtl="0" eaLnBrk="0" fontAlgn="base" hangingPunct="0">
        <a:spcBef>
          <a:spcPct val="20000"/>
        </a:spcBef>
        <a:spcAft>
          <a:spcPct val="0"/>
        </a:spcAft>
        <a:buClr>
          <a:schemeClr val="accent2"/>
        </a:buClr>
        <a:buFont typeface="Monotype Sorts" charset="0"/>
        <a:buChar char="y"/>
        <a:defRPr kumimoji="1" sz="2400" kern="1200">
          <a:solidFill>
            <a:schemeClr val="tx1"/>
          </a:solidFill>
          <a:latin typeface="+mn-lt"/>
          <a:ea typeface="Arial" charset="0"/>
          <a:cs typeface="+mn-cs"/>
        </a:defRPr>
      </a:lvl2pPr>
      <a:lvl3pPr marL="1143000" indent="-228600" algn="l" rtl="0" eaLnBrk="0" fontAlgn="base" hangingPunct="0">
        <a:spcBef>
          <a:spcPct val="20000"/>
        </a:spcBef>
        <a:spcAft>
          <a:spcPct val="0"/>
        </a:spcAft>
        <a:buClr>
          <a:schemeClr val="accent2"/>
        </a:buClr>
        <a:buFont typeface="Monotype Sorts" charset="0"/>
        <a:buChar char="x"/>
        <a:defRPr kumimoji="1" sz="2000" kern="1200">
          <a:solidFill>
            <a:schemeClr val="tx1"/>
          </a:solidFill>
          <a:latin typeface="+mn-lt"/>
          <a:ea typeface="Arial" charset="0"/>
          <a:cs typeface="+mn-cs"/>
        </a:defRPr>
      </a:lvl3pPr>
      <a:lvl4pPr marL="1600200" indent="-228600" algn="l" rtl="0" eaLnBrk="0" fontAlgn="base" hangingPunct="0">
        <a:spcBef>
          <a:spcPct val="20000"/>
        </a:spcBef>
        <a:spcAft>
          <a:spcPct val="0"/>
        </a:spcAft>
        <a:buClr>
          <a:schemeClr val="accent2"/>
        </a:buClr>
        <a:buChar char="•"/>
        <a:defRPr kumimoji="1" kern="1200">
          <a:solidFill>
            <a:schemeClr val="tx1"/>
          </a:solidFill>
          <a:latin typeface="+mn-lt"/>
          <a:ea typeface="Arial" charset="0"/>
          <a:cs typeface="+mn-cs"/>
        </a:defRPr>
      </a:lvl4pPr>
      <a:lvl5pPr marL="2057400" indent="-228600" algn="l" rtl="0" eaLnBrk="0" fontAlgn="base" hangingPunct="0">
        <a:spcBef>
          <a:spcPct val="20000"/>
        </a:spcBef>
        <a:spcAft>
          <a:spcPct val="0"/>
        </a:spcAft>
        <a:buClr>
          <a:schemeClr val="accent2"/>
        </a:buClr>
        <a:buChar char="–"/>
        <a:defRPr kumimoji="1" kern="1200">
          <a:solidFill>
            <a:schemeClr val="tx1"/>
          </a:solidFill>
          <a:latin typeface="+mn-lt"/>
          <a:ea typeface="Arial" charset="0"/>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5" Type="http://schemas.openxmlformats.org/officeDocument/2006/relationships/hyperlink" Target="http://wojtek.pp.org.pl/pliki/notki/2017-12-13_wielki-piatek-i-moje-na-ten-temat-rozwazania/passover.pdf" TargetMode="External"/><Relationship Id="rId1" Type="http://schemas.openxmlformats.org/officeDocument/2006/relationships/slideLayout" Target="../slideLayouts/slideLayout2.xml"/><Relationship Id="rId2" Type="http://schemas.openxmlformats.org/officeDocument/2006/relationships/hyperlink" Target="http://wojtek.pp.org.pl/32476_wielki-piatek-i-moje-na-ten-temat-rozwazani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ctrTitle"/>
          </p:nvPr>
        </p:nvSpPr>
        <p:spPr/>
        <p:txBody>
          <a:bodyPr/>
          <a:lstStyle/>
          <a:p>
            <a:r>
              <a:rPr lang="pl-PL">
                <a:latin typeface="Arial Black" charset="0"/>
              </a:rPr>
              <a:t>Problem </a:t>
            </a:r>
            <a:br>
              <a:rPr lang="pl-PL">
                <a:latin typeface="Arial Black" charset="0"/>
              </a:rPr>
            </a:br>
            <a:r>
              <a:rPr lang="pl-PL">
                <a:latin typeface="Arial Black" charset="0"/>
              </a:rPr>
              <a:t>„Wielkiego Piątku</a:t>
            </a:r>
            <a:r>
              <a:rPr lang="ja-JP" altLang="pl-PL">
                <a:latin typeface="Arial Black" charset="0"/>
              </a:rPr>
              <a:t>”</a:t>
            </a:r>
            <a:endParaRPr lang="pl-PL">
              <a:latin typeface="Arial Black" charset="0"/>
            </a:endParaRPr>
          </a:p>
        </p:txBody>
      </p:sp>
      <p:sp>
        <p:nvSpPr>
          <p:cNvPr id="4098" name="Rectangle 3"/>
          <p:cNvSpPr>
            <a:spLocks noGrp="1" noChangeArrowheads="1"/>
          </p:cNvSpPr>
          <p:nvPr>
            <p:ph type="subTitle" idx="1"/>
          </p:nvPr>
        </p:nvSpPr>
        <p:spPr/>
        <p:txBody>
          <a:bodyPr/>
          <a:lstStyle/>
          <a:p>
            <a:pPr>
              <a:buFont typeface="Monotype Sorts" charset="0"/>
              <a:buNone/>
            </a:pPr>
            <a:r>
              <a:rPr lang="pl-PL" sz="2000" dirty="0"/>
              <a:t>Wojtek</a:t>
            </a:r>
          </a:p>
          <a:p>
            <a:pPr>
              <a:buFont typeface="Monotype Sorts" charset="0"/>
              <a:buNone/>
            </a:pPr>
            <a:r>
              <a:rPr lang="pl-PL" sz="2000" dirty="0"/>
              <a:t>listopad 1995, marzec </a:t>
            </a:r>
            <a:r>
              <a:rPr lang="pl-PL" sz="2000" dirty="0" smtClean="0"/>
              <a:t>2003, luty 2018</a:t>
            </a:r>
            <a:endParaRPr lang="pl-PL" sz="2000" dirty="0"/>
          </a:p>
          <a:p>
            <a:pPr>
              <a:buFont typeface="Monotype Sorts" charset="0"/>
              <a:buNone/>
            </a:pPr>
            <a:r>
              <a:rPr lang="pl-PL" sz="800" dirty="0"/>
              <a:t>V2.7 – 2 maj 2003</a:t>
            </a:r>
          </a:p>
          <a:p>
            <a:pPr>
              <a:buFont typeface="Monotype Sorts" charset="0"/>
              <a:buNone/>
            </a:pPr>
            <a:r>
              <a:rPr lang="pl-PL" sz="800" dirty="0"/>
              <a:t>Kiczyce, luty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smtClean="0"/>
              <a:t>Dwa światopoglądy</a:t>
            </a:r>
            <a:endParaRPr lang="pl-PL" dirty="0"/>
          </a:p>
        </p:txBody>
      </p:sp>
      <p:sp>
        <p:nvSpPr>
          <p:cNvPr id="5" name="Symbol zastępczy tekstu 4"/>
          <p:cNvSpPr>
            <a:spLocks noGrp="1"/>
          </p:cNvSpPr>
          <p:nvPr>
            <p:ph type="body" idx="1"/>
          </p:nvPr>
        </p:nvSpPr>
        <p:spPr/>
        <p:txBody>
          <a:bodyPr/>
          <a:lstStyle/>
          <a:p>
            <a:endParaRPr lang="pl-PL"/>
          </a:p>
        </p:txBody>
      </p:sp>
    </p:spTree>
    <p:extLst>
      <p:ext uri="{BB962C8B-B14F-4D97-AF65-F5344CB8AC3E}">
        <p14:creationId xmlns:p14="http://schemas.microsoft.com/office/powerpoint/2010/main" val="195281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r>
              <a:rPr lang="pl-PL" sz="2800">
                <a:latin typeface="Arial Black" charset="0"/>
              </a:rPr>
              <a:t>Tradycja:</a:t>
            </a:r>
            <a:br>
              <a:rPr lang="pl-PL" sz="2800">
                <a:latin typeface="Arial Black" charset="0"/>
              </a:rPr>
            </a:br>
            <a:r>
              <a:rPr lang="pl-PL" sz="2800">
                <a:latin typeface="Arial Black" charset="0"/>
              </a:rPr>
              <a:t>Ukrzyżowanie miało miejsce w piątek</a:t>
            </a:r>
          </a:p>
        </p:txBody>
      </p:sp>
      <p:sp>
        <p:nvSpPr>
          <p:cNvPr id="94211" name="AutoShape 3"/>
          <p:cNvSpPr>
            <a:spLocks/>
          </p:cNvSpPr>
          <p:nvPr/>
        </p:nvSpPr>
        <p:spPr bwMode="auto">
          <a:xfrm flipH="1">
            <a:off x="1296988" y="3581400"/>
            <a:ext cx="2030412" cy="327025"/>
          </a:xfrm>
          <a:prstGeom prst="borderCallout1">
            <a:avLst>
              <a:gd name="adj1" fmla="val 32139"/>
              <a:gd name="adj2" fmla="val -3755"/>
              <a:gd name="adj3" fmla="val 305356"/>
              <a:gd name="adj4" fmla="val -3755"/>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Wjazd do Jerozolimy</a:t>
            </a:r>
          </a:p>
        </p:txBody>
      </p:sp>
      <p:sp>
        <p:nvSpPr>
          <p:cNvPr id="94212" name="AutoShape 4"/>
          <p:cNvSpPr>
            <a:spLocks/>
          </p:cNvSpPr>
          <p:nvPr/>
        </p:nvSpPr>
        <p:spPr bwMode="auto">
          <a:xfrm flipH="1">
            <a:off x="4237038" y="3984625"/>
            <a:ext cx="1952625" cy="327025"/>
          </a:xfrm>
          <a:prstGeom prst="borderCallout1">
            <a:avLst>
              <a:gd name="adj1" fmla="val 32139"/>
              <a:gd name="adj2" fmla="val -3903"/>
              <a:gd name="adj3" fmla="val 192856"/>
              <a:gd name="adj4" fmla="val -3903"/>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Ostatnia wieczerza</a:t>
            </a:r>
          </a:p>
        </p:txBody>
      </p:sp>
      <p:sp>
        <p:nvSpPr>
          <p:cNvPr id="94213" name="AutoShape 5"/>
          <p:cNvSpPr>
            <a:spLocks/>
          </p:cNvSpPr>
          <p:nvPr/>
        </p:nvSpPr>
        <p:spPr bwMode="auto">
          <a:xfrm flipH="1">
            <a:off x="5275263" y="3582988"/>
            <a:ext cx="1447800" cy="327025"/>
          </a:xfrm>
          <a:prstGeom prst="borderCallout1">
            <a:avLst>
              <a:gd name="adj1" fmla="val 32139"/>
              <a:gd name="adj2" fmla="val -5264"/>
              <a:gd name="adj3" fmla="val 300444"/>
              <a:gd name="adj4" fmla="val -5264"/>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r>
              <a:rPr kumimoji="0" lang="pl-PL" sz="1600" i="0"/>
              <a:t>Ukrzyżowanie</a:t>
            </a:r>
          </a:p>
        </p:txBody>
      </p:sp>
      <p:sp>
        <p:nvSpPr>
          <p:cNvPr id="94214" name="AutoShape 6"/>
          <p:cNvSpPr>
            <a:spLocks/>
          </p:cNvSpPr>
          <p:nvPr/>
        </p:nvSpPr>
        <p:spPr bwMode="auto">
          <a:xfrm flipH="1">
            <a:off x="6080125" y="3200400"/>
            <a:ext cx="1841500" cy="327025"/>
          </a:xfrm>
          <a:prstGeom prst="borderCallout1">
            <a:avLst>
              <a:gd name="adj1" fmla="val 32139"/>
              <a:gd name="adj2" fmla="val -4139"/>
              <a:gd name="adj3" fmla="val 407588"/>
              <a:gd name="adj4" fmla="val -4139"/>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Zmartwychwstanie</a:t>
            </a:r>
          </a:p>
        </p:txBody>
      </p:sp>
      <p:sp>
        <p:nvSpPr>
          <p:cNvPr id="94215" name="AutoShape 7"/>
          <p:cNvSpPr>
            <a:spLocks/>
          </p:cNvSpPr>
          <p:nvPr/>
        </p:nvSpPr>
        <p:spPr bwMode="auto">
          <a:xfrm flipH="1">
            <a:off x="990600" y="5589588"/>
            <a:ext cx="1524000" cy="327025"/>
          </a:xfrm>
          <a:prstGeom prst="borderCallout1">
            <a:avLst>
              <a:gd name="adj1" fmla="val 65046"/>
              <a:gd name="adj2" fmla="val -5000"/>
              <a:gd name="adj3" fmla="val -137380"/>
              <a:gd name="adj4" fmla="val -500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Szabat sobotni</a:t>
            </a:r>
          </a:p>
        </p:txBody>
      </p:sp>
      <p:sp>
        <p:nvSpPr>
          <p:cNvPr id="94216" name="AutoShape 8"/>
          <p:cNvSpPr>
            <a:spLocks/>
          </p:cNvSpPr>
          <p:nvPr/>
        </p:nvSpPr>
        <p:spPr bwMode="auto">
          <a:xfrm flipH="1">
            <a:off x="5791200" y="5967413"/>
            <a:ext cx="1495425" cy="327025"/>
          </a:xfrm>
          <a:prstGeom prst="borderCallout1">
            <a:avLst>
              <a:gd name="adj1" fmla="val 67995"/>
              <a:gd name="adj2" fmla="val -5097"/>
              <a:gd name="adj3" fmla="val -200894"/>
              <a:gd name="adj4" fmla="val -5097"/>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Szabat sobotni</a:t>
            </a:r>
          </a:p>
        </p:txBody>
      </p:sp>
      <p:grpSp>
        <p:nvGrpSpPr>
          <p:cNvPr id="11272" name="Group 9"/>
          <p:cNvGrpSpPr>
            <a:grpSpLocks/>
          </p:cNvGrpSpPr>
          <p:nvPr/>
        </p:nvGrpSpPr>
        <p:grpSpPr bwMode="auto">
          <a:xfrm>
            <a:off x="1524000" y="5070475"/>
            <a:ext cx="685800" cy="152400"/>
            <a:chOff x="576" y="2592"/>
            <a:chExt cx="432" cy="288"/>
          </a:xfrm>
        </p:grpSpPr>
        <p:sp>
          <p:nvSpPr>
            <p:cNvPr id="94218" name="Rectangle 1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4219" name="Rectangle 1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1273" name="Group 12"/>
          <p:cNvGrpSpPr>
            <a:grpSpLocks/>
          </p:cNvGrpSpPr>
          <p:nvPr/>
        </p:nvGrpSpPr>
        <p:grpSpPr bwMode="auto">
          <a:xfrm>
            <a:off x="2209800" y="5070475"/>
            <a:ext cx="685800" cy="152400"/>
            <a:chOff x="576" y="2592"/>
            <a:chExt cx="432" cy="288"/>
          </a:xfrm>
        </p:grpSpPr>
        <p:sp>
          <p:nvSpPr>
            <p:cNvPr id="94221" name="Rectangle 1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4222" name="Rectangle 1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1274" name="Group 15"/>
          <p:cNvGrpSpPr>
            <a:grpSpLocks/>
          </p:cNvGrpSpPr>
          <p:nvPr/>
        </p:nvGrpSpPr>
        <p:grpSpPr bwMode="auto">
          <a:xfrm>
            <a:off x="2895600" y="5070475"/>
            <a:ext cx="685800" cy="152400"/>
            <a:chOff x="576" y="2592"/>
            <a:chExt cx="432" cy="288"/>
          </a:xfrm>
        </p:grpSpPr>
        <p:sp>
          <p:nvSpPr>
            <p:cNvPr id="94224" name="Rectangle 1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4225" name="Rectangle 1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1275" name="Group 18"/>
          <p:cNvGrpSpPr>
            <a:grpSpLocks/>
          </p:cNvGrpSpPr>
          <p:nvPr/>
        </p:nvGrpSpPr>
        <p:grpSpPr bwMode="auto">
          <a:xfrm>
            <a:off x="3581400" y="5070475"/>
            <a:ext cx="685800" cy="152400"/>
            <a:chOff x="576" y="2592"/>
            <a:chExt cx="432" cy="288"/>
          </a:xfrm>
        </p:grpSpPr>
        <p:sp>
          <p:nvSpPr>
            <p:cNvPr id="94227" name="Rectangle 1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4228" name="Rectangle 2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1276" name="Group 21"/>
          <p:cNvGrpSpPr>
            <a:grpSpLocks/>
          </p:cNvGrpSpPr>
          <p:nvPr/>
        </p:nvGrpSpPr>
        <p:grpSpPr bwMode="auto">
          <a:xfrm>
            <a:off x="4267200" y="5070475"/>
            <a:ext cx="685800" cy="152400"/>
            <a:chOff x="576" y="2592"/>
            <a:chExt cx="432" cy="288"/>
          </a:xfrm>
        </p:grpSpPr>
        <p:sp>
          <p:nvSpPr>
            <p:cNvPr id="94230" name="Rectangle 2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4231" name="Rectangle 2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1277" name="Group 24"/>
          <p:cNvGrpSpPr>
            <a:grpSpLocks/>
          </p:cNvGrpSpPr>
          <p:nvPr/>
        </p:nvGrpSpPr>
        <p:grpSpPr bwMode="auto">
          <a:xfrm>
            <a:off x="4953000" y="5070475"/>
            <a:ext cx="685800" cy="152400"/>
            <a:chOff x="576" y="2592"/>
            <a:chExt cx="432" cy="288"/>
          </a:xfrm>
        </p:grpSpPr>
        <p:sp>
          <p:nvSpPr>
            <p:cNvPr id="94233" name="Rectangle 25"/>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4234" name="Rectangle 26"/>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1278" name="Group 27"/>
          <p:cNvGrpSpPr>
            <a:grpSpLocks/>
          </p:cNvGrpSpPr>
          <p:nvPr/>
        </p:nvGrpSpPr>
        <p:grpSpPr bwMode="auto">
          <a:xfrm>
            <a:off x="5638800" y="5070475"/>
            <a:ext cx="685800" cy="152400"/>
            <a:chOff x="576" y="2592"/>
            <a:chExt cx="432" cy="288"/>
          </a:xfrm>
        </p:grpSpPr>
        <p:sp>
          <p:nvSpPr>
            <p:cNvPr id="94236" name="Rectangle 2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4237" name="Rectangle 2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1279" name="Group 30"/>
          <p:cNvGrpSpPr>
            <a:grpSpLocks/>
          </p:cNvGrpSpPr>
          <p:nvPr/>
        </p:nvGrpSpPr>
        <p:grpSpPr bwMode="auto">
          <a:xfrm>
            <a:off x="6324600" y="5070475"/>
            <a:ext cx="685800" cy="152400"/>
            <a:chOff x="576" y="2592"/>
            <a:chExt cx="432" cy="288"/>
          </a:xfrm>
        </p:grpSpPr>
        <p:sp>
          <p:nvSpPr>
            <p:cNvPr id="94239" name="Rectangle 3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4240" name="Rectangle 3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1280" name="Group 33"/>
          <p:cNvGrpSpPr>
            <a:grpSpLocks/>
          </p:cNvGrpSpPr>
          <p:nvPr/>
        </p:nvGrpSpPr>
        <p:grpSpPr bwMode="auto">
          <a:xfrm>
            <a:off x="7010400" y="5070475"/>
            <a:ext cx="685800" cy="152400"/>
            <a:chOff x="576" y="2592"/>
            <a:chExt cx="432" cy="288"/>
          </a:xfrm>
        </p:grpSpPr>
        <p:sp>
          <p:nvSpPr>
            <p:cNvPr id="94242" name="Rectangle 34"/>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4243" name="Rectangle 35"/>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1281" name="Group 36"/>
          <p:cNvGrpSpPr>
            <a:grpSpLocks/>
          </p:cNvGrpSpPr>
          <p:nvPr/>
        </p:nvGrpSpPr>
        <p:grpSpPr bwMode="auto">
          <a:xfrm>
            <a:off x="7696200" y="5070475"/>
            <a:ext cx="685800" cy="152400"/>
            <a:chOff x="576" y="2592"/>
            <a:chExt cx="432" cy="288"/>
          </a:xfrm>
        </p:grpSpPr>
        <p:sp>
          <p:nvSpPr>
            <p:cNvPr id="94245" name="Rectangle 3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4246" name="Rectangle 3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1282" name="Group 39"/>
          <p:cNvGrpSpPr>
            <a:grpSpLocks/>
          </p:cNvGrpSpPr>
          <p:nvPr/>
        </p:nvGrpSpPr>
        <p:grpSpPr bwMode="auto">
          <a:xfrm>
            <a:off x="8382000" y="5070475"/>
            <a:ext cx="685800" cy="152400"/>
            <a:chOff x="576" y="2592"/>
            <a:chExt cx="432" cy="288"/>
          </a:xfrm>
        </p:grpSpPr>
        <p:sp>
          <p:nvSpPr>
            <p:cNvPr id="94248" name="Rectangle 4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4249" name="Rectangle 4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1283" name="Group 42"/>
          <p:cNvGrpSpPr>
            <a:grpSpLocks/>
          </p:cNvGrpSpPr>
          <p:nvPr/>
        </p:nvGrpSpPr>
        <p:grpSpPr bwMode="auto">
          <a:xfrm>
            <a:off x="838200" y="5070475"/>
            <a:ext cx="685800" cy="152400"/>
            <a:chOff x="576" y="2592"/>
            <a:chExt cx="432" cy="288"/>
          </a:xfrm>
        </p:grpSpPr>
        <p:sp>
          <p:nvSpPr>
            <p:cNvPr id="94251" name="Rectangle 4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4252" name="Rectangle 4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94253" name="Rectangle 45"/>
          <p:cNvSpPr>
            <a:spLocks noChangeArrowheads="1"/>
          </p:cNvSpPr>
          <p:nvPr/>
        </p:nvSpPr>
        <p:spPr bwMode="auto">
          <a:xfrm>
            <a:off x="838200" y="43100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cz</a:t>
            </a:r>
          </a:p>
        </p:txBody>
      </p:sp>
      <p:sp>
        <p:nvSpPr>
          <p:cNvPr id="94254" name="Rectangle 46"/>
          <p:cNvSpPr>
            <a:spLocks noChangeArrowheads="1"/>
          </p:cNvSpPr>
          <p:nvPr/>
        </p:nvSpPr>
        <p:spPr bwMode="auto">
          <a:xfrm>
            <a:off x="1524000" y="43100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pi</a:t>
            </a:r>
          </a:p>
        </p:txBody>
      </p:sp>
      <p:sp>
        <p:nvSpPr>
          <p:cNvPr id="94255" name="Rectangle 47"/>
          <p:cNvSpPr>
            <a:spLocks noChangeArrowheads="1"/>
          </p:cNvSpPr>
          <p:nvPr/>
        </p:nvSpPr>
        <p:spPr bwMode="auto">
          <a:xfrm>
            <a:off x="2209800" y="43100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so</a:t>
            </a:r>
          </a:p>
        </p:txBody>
      </p:sp>
      <p:sp>
        <p:nvSpPr>
          <p:cNvPr id="94256" name="Rectangle 48"/>
          <p:cNvSpPr>
            <a:spLocks noChangeArrowheads="1"/>
          </p:cNvSpPr>
          <p:nvPr/>
        </p:nvSpPr>
        <p:spPr bwMode="auto">
          <a:xfrm>
            <a:off x="2895600" y="43100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nd</a:t>
            </a:r>
          </a:p>
        </p:txBody>
      </p:sp>
      <p:sp>
        <p:nvSpPr>
          <p:cNvPr id="94257" name="Rectangle 49"/>
          <p:cNvSpPr>
            <a:spLocks noChangeArrowheads="1"/>
          </p:cNvSpPr>
          <p:nvPr/>
        </p:nvSpPr>
        <p:spPr bwMode="auto">
          <a:xfrm>
            <a:off x="3581400" y="43100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pn</a:t>
            </a:r>
          </a:p>
        </p:txBody>
      </p:sp>
      <p:sp>
        <p:nvSpPr>
          <p:cNvPr id="94258" name="Rectangle 50"/>
          <p:cNvSpPr>
            <a:spLocks noChangeArrowheads="1"/>
          </p:cNvSpPr>
          <p:nvPr/>
        </p:nvSpPr>
        <p:spPr bwMode="auto">
          <a:xfrm>
            <a:off x="4267200" y="43100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wt</a:t>
            </a:r>
          </a:p>
        </p:txBody>
      </p:sp>
      <p:sp>
        <p:nvSpPr>
          <p:cNvPr id="94259" name="Rectangle 51"/>
          <p:cNvSpPr>
            <a:spLocks noChangeArrowheads="1"/>
          </p:cNvSpPr>
          <p:nvPr/>
        </p:nvSpPr>
        <p:spPr bwMode="auto">
          <a:xfrm>
            <a:off x="4953000" y="43100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śr</a:t>
            </a:r>
          </a:p>
        </p:txBody>
      </p:sp>
      <p:sp>
        <p:nvSpPr>
          <p:cNvPr id="94260" name="Rectangle 52"/>
          <p:cNvSpPr>
            <a:spLocks noChangeArrowheads="1"/>
          </p:cNvSpPr>
          <p:nvPr/>
        </p:nvSpPr>
        <p:spPr bwMode="auto">
          <a:xfrm>
            <a:off x="5638800" y="43100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cz</a:t>
            </a:r>
          </a:p>
        </p:txBody>
      </p:sp>
      <p:sp>
        <p:nvSpPr>
          <p:cNvPr id="94261" name="Rectangle 53"/>
          <p:cNvSpPr>
            <a:spLocks noChangeArrowheads="1"/>
          </p:cNvSpPr>
          <p:nvPr/>
        </p:nvSpPr>
        <p:spPr bwMode="auto">
          <a:xfrm>
            <a:off x="6324600" y="43100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pi</a:t>
            </a:r>
          </a:p>
        </p:txBody>
      </p:sp>
      <p:sp>
        <p:nvSpPr>
          <p:cNvPr id="94262" name="Rectangle 54"/>
          <p:cNvSpPr>
            <a:spLocks noChangeArrowheads="1"/>
          </p:cNvSpPr>
          <p:nvPr/>
        </p:nvSpPr>
        <p:spPr bwMode="auto">
          <a:xfrm>
            <a:off x="7010400" y="43100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so</a:t>
            </a:r>
          </a:p>
        </p:txBody>
      </p:sp>
      <p:sp>
        <p:nvSpPr>
          <p:cNvPr id="94263" name="Rectangle 55"/>
          <p:cNvSpPr>
            <a:spLocks noChangeArrowheads="1"/>
          </p:cNvSpPr>
          <p:nvPr/>
        </p:nvSpPr>
        <p:spPr bwMode="auto">
          <a:xfrm>
            <a:off x="7696200" y="43100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nd</a:t>
            </a:r>
          </a:p>
        </p:txBody>
      </p:sp>
      <p:sp>
        <p:nvSpPr>
          <p:cNvPr id="94264" name="Rectangle 56"/>
          <p:cNvSpPr>
            <a:spLocks noChangeArrowheads="1"/>
          </p:cNvSpPr>
          <p:nvPr/>
        </p:nvSpPr>
        <p:spPr bwMode="auto">
          <a:xfrm>
            <a:off x="8382000" y="43100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pn</a:t>
            </a:r>
          </a:p>
        </p:txBody>
      </p:sp>
      <p:sp>
        <p:nvSpPr>
          <p:cNvPr id="94265" name="Line 57"/>
          <p:cNvSpPr>
            <a:spLocks noChangeShapeType="1"/>
          </p:cNvSpPr>
          <p:nvPr/>
        </p:nvSpPr>
        <p:spPr bwMode="auto">
          <a:xfrm flipV="1">
            <a:off x="1524000" y="44640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4266" name="Line 58"/>
          <p:cNvSpPr>
            <a:spLocks noChangeShapeType="1"/>
          </p:cNvSpPr>
          <p:nvPr/>
        </p:nvSpPr>
        <p:spPr bwMode="auto">
          <a:xfrm flipV="1">
            <a:off x="2209800" y="44640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4267" name="Line 59"/>
          <p:cNvSpPr>
            <a:spLocks noChangeShapeType="1"/>
          </p:cNvSpPr>
          <p:nvPr/>
        </p:nvSpPr>
        <p:spPr bwMode="auto">
          <a:xfrm flipV="1">
            <a:off x="2895600" y="44640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4268" name="Line 60"/>
          <p:cNvSpPr>
            <a:spLocks noChangeShapeType="1"/>
          </p:cNvSpPr>
          <p:nvPr/>
        </p:nvSpPr>
        <p:spPr bwMode="auto">
          <a:xfrm flipV="1">
            <a:off x="3581400" y="44640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4269" name="Line 61"/>
          <p:cNvSpPr>
            <a:spLocks noChangeShapeType="1"/>
          </p:cNvSpPr>
          <p:nvPr/>
        </p:nvSpPr>
        <p:spPr bwMode="auto">
          <a:xfrm flipV="1">
            <a:off x="4267200" y="44640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4270" name="Line 62"/>
          <p:cNvSpPr>
            <a:spLocks noChangeShapeType="1"/>
          </p:cNvSpPr>
          <p:nvPr/>
        </p:nvSpPr>
        <p:spPr bwMode="auto">
          <a:xfrm flipV="1">
            <a:off x="4953000" y="44640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4271" name="Line 63"/>
          <p:cNvSpPr>
            <a:spLocks noChangeShapeType="1"/>
          </p:cNvSpPr>
          <p:nvPr/>
        </p:nvSpPr>
        <p:spPr bwMode="auto">
          <a:xfrm flipV="1">
            <a:off x="5638800" y="44640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4272" name="Line 64"/>
          <p:cNvSpPr>
            <a:spLocks noChangeShapeType="1"/>
          </p:cNvSpPr>
          <p:nvPr/>
        </p:nvSpPr>
        <p:spPr bwMode="auto">
          <a:xfrm flipV="1">
            <a:off x="6324600" y="44640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4273" name="Line 65"/>
          <p:cNvSpPr>
            <a:spLocks noChangeShapeType="1"/>
          </p:cNvSpPr>
          <p:nvPr/>
        </p:nvSpPr>
        <p:spPr bwMode="auto">
          <a:xfrm flipV="1">
            <a:off x="7010400" y="44640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4274" name="Line 66"/>
          <p:cNvSpPr>
            <a:spLocks noChangeShapeType="1"/>
          </p:cNvSpPr>
          <p:nvPr/>
        </p:nvSpPr>
        <p:spPr bwMode="auto">
          <a:xfrm flipV="1">
            <a:off x="7696200" y="44640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4275" name="Line 67"/>
          <p:cNvSpPr>
            <a:spLocks noChangeShapeType="1"/>
          </p:cNvSpPr>
          <p:nvPr/>
        </p:nvSpPr>
        <p:spPr bwMode="auto">
          <a:xfrm flipV="1">
            <a:off x="8382000" y="44640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4276" name="Line 68"/>
          <p:cNvSpPr>
            <a:spLocks noChangeShapeType="1"/>
          </p:cNvSpPr>
          <p:nvPr/>
        </p:nvSpPr>
        <p:spPr bwMode="auto">
          <a:xfrm flipV="1">
            <a:off x="9067800" y="44640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4277" name="Line 69"/>
          <p:cNvSpPr>
            <a:spLocks noChangeShapeType="1"/>
          </p:cNvSpPr>
          <p:nvPr/>
        </p:nvSpPr>
        <p:spPr bwMode="auto">
          <a:xfrm flipV="1">
            <a:off x="838200" y="44640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4278" name="Rectangle 70"/>
          <p:cNvSpPr>
            <a:spLocks noChangeArrowheads="1"/>
          </p:cNvSpPr>
          <p:nvPr/>
        </p:nvSpPr>
        <p:spPr bwMode="auto">
          <a:xfrm>
            <a:off x="2209800" y="5226050"/>
            <a:ext cx="685800" cy="76200"/>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4279" name="Rectangle 71"/>
          <p:cNvSpPr>
            <a:spLocks noChangeArrowheads="1"/>
          </p:cNvSpPr>
          <p:nvPr/>
        </p:nvSpPr>
        <p:spPr bwMode="auto">
          <a:xfrm>
            <a:off x="2895600" y="52260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4280" name="Rectangle 72"/>
          <p:cNvSpPr>
            <a:spLocks noChangeArrowheads="1"/>
          </p:cNvSpPr>
          <p:nvPr/>
        </p:nvSpPr>
        <p:spPr bwMode="auto">
          <a:xfrm>
            <a:off x="3581400" y="52260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4281" name="Rectangle 73"/>
          <p:cNvSpPr>
            <a:spLocks noChangeArrowheads="1"/>
          </p:cNvSpPr>
          <p:nvPr/>
        </p:nvSpPr>
        <p:spPr bwMode="auto">
          <a:xfrm>
            <a:off x="4267200" y="52260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4282" name="Rectangle 74"/>
          <p:cNvSpPr>
            <a:spLocks noChangeArrowheads="1"/>
          </p:cNvSpPr>
          <p:nvPr/>
        </p:nvSpPr>
        <p:spPr bwMode="auto">
          <a:xfrm>
            <a:off x="4953000" y="52260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4283" name="Rectangle 75"/>
          <p:cNvSpPr>
            <a:spLocks noChangeArrowheads="1"/>
          </p:cNvSpPr>
          <p:nvPr/>
        </p:nvSpPr>
        <p:spPr bwMode="auto">
          <a:xfrm>
            <a:off x="5638800" y="52260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4284" name="Rectangle 76"/>
          <p:cNvSpPr>
            <a:spLocks noChangeArrowheads="1"/>
          </p:cNvSpPr>
          <p:nvPr/>
        </p:nvSpPr>
        <p:spPr bwMode="auto">
          <a:xfrm>
            <a:off x="6324600" y="52260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3300"/>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4285" name="Rectangle 77"/>
          <p:cNvSpPr>
            <a:spLocks noChangeArrowheads="1"/>
          </p:cNvSpPr>
          <p:nvPr/>
        </p:nvSpPr>
        <p:spPr bwMode="auto">
          <a:xfrm>
            <a:off x="7010400" y="5226050"/>
            <a:ext cx="685800" cy="76200"/>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4286" name="Rectangle 78"/>
          <p:cNvSpPr>
            <a:spLocks noChangeArrowheads="1"/>
          </p:cNvSpPr>
          <p:nvPr/>
        </p:nvSpPr>
        <p:spPr bwMode="auto">
          <a:xfrm>
            <a:off x="7696200" y="52260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4287" name="Rectangle 79"/>
          <p:cNvSpPr>
            <a:spLocks noChangeArrowheads="1"/>
          </p:cNvSpPr>
          <p:nvPr/>
        </p:nvSpPr>
        <p:spPr bwMode="auto">
          <a:xfrm>
            <a:off x="8382000" y="52260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4288" name="Rectangle 80"/>
          <p:cNvSpPr>
            <a:spLocks noChangeArrowheads="1"/>
          </p:cNvSpPr>
          <p:nvPr/>
        </p:nvSpPr>
        <p:spPr bwMode="auto">
          <a:xfrm>
            <a:off x="1524000" y="52260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4289" name="Rectangle 81"/>
          <p:cNvSpPr>
            <a:spLocks noChangeArrowheads="1"/>
          </p:cNvSpPr>
          <p:nvPr/>
        </p:nvSpPr>
        <p:spPr bwMode="auto">
          <a:xfrm>
            <a:off x="838200" y="52260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11321" name="Group 82"/>
          <p:cNvGrpSpPr>
            <a:grpSpLocks/>
          </p:cNvGrpSpPr>
          <p:nvPr/>
        </p:nvGrpSpPr>
        <p:grpSpPr bwMode="auto">
          <a:xfrm>
            <a:off x="152400" y="5070475"/>
            <a:ext cx="685800" cy="152400"/>
            <a:chOff x="576" y="2592"/>
            <a:chExt cx="432" cy="288"/>
          </a:xfrm>
        </p:grpSpPr>
        <p:sp>
          <p:nvSpPr>
            <p:cNvPr id="94291" name="Rectangle 8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4292" name="Rectangle 8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94293" name="Line 85"/>
          <p:cNvSpPr>
            <a:spLocks noChangeShapeType="1"/>
          </p:cNvSpPr>
          <p:nvPr/>
        </p:nvSpPr>
        <p:spPr bwMode="auto">
          <a:xfrm flipV="1">
            <a:off x="152400" y="44608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4294" name="Rectangle 86"/>
          <p:cNvSpPr>
            <a:spLocks noChangeArrowheads="1"/>
          </p:cNvSpPr>
          <p:nvPr/>
        </p:nvSpPr>
        <p:spPr bwMode="auto">
          <a:xfrm>
            <a:off x="152400" y="52260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4295" name="Rectangle 87"/>
          <p:cNvSpPr>
            <a:spLocks noChangeArrowheads="1"/>
          </p:cNvSpPr>
          <p:nvPr/>
        </p:nvSpPr>
        <p:spPr bwMode="auto">
          <a:xfrm>
            <a:off x="152400" y="43100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śr</a:t>
            </a:r>
          </a:p>
        </p:txBody>
      </p:sp>
      <p:sp>
        <p:nvSpPr>
          <p:cNvPr id="94296" name="AutoShape 88"/>
          <p:cNvSpPr>
            <a:spLocks noChangeArrowheads="1"/>
          </p:cNvSpPr>
          <p:nvPr/>
        </p:nvSpPr>
        <p:spPr bwMode="auto">
          <a:xfrm flipH="1">
            <a:off x="7805738" y="4191000"/>
            <a:ext cx="388937" cy="406400"/>
          </a:xfrm>
          <a:prstGeom prst="sun">
            <a:avLst>
              <a:gd name="adj" fmla="val 26736"/>
            </a:avLst>
          </a:prstGeom>
          <a:solidFill>
            <a:srgbClr val="0033CC"/>
          </a:solidFill>
          <a:ln>
            <a:noFill/>
          </a:ln>
          <a:effectLst/>
          <a:extLs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11326" name="Group 89"/>
          <p:cNvGrpSpPr>
            <a:grpSpLocks/>
          </p:cNvGrpSpPr>
          <p:nvPr/>
        </p:nvGrpSpPr>
        <p:grpSpPr bwMode="auto">
          <a:xfrm>
            <a:off x="6635750" y="4114800"/>
            <a:ext cx="374650" cy="538163"/>
            <a:chOff x="2379" y="480"/>
            <a:chExt cx="501" cy="720"/>
          </a:xfrm>
        </p:grpSpPr>
        <p:sp>
          <p:nvSpPr>
            <p:cNvPr id="94298" name="Rectangle 90"/>
            <p:cNvSpPr>
              <a:spLocks noChangeArrowheads="1"/>
            </p:cNvSpPr>
            <p:nvPr/>
          </p:nvSpPr>
          <p:spPr bwMode="auto">
            <a:xfrm>
              <a:off x="2570" y="480"/>
              <a:ext cx="119" cy="720"/>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4299" name="Rectangle 91"/>
            <p:cNvSpPr>
              <a:spLocks noChangeArrowheads="1"/>
            </p:cNvSpPr>
            <p:nvPr/>
          </p:nvSpPr>
          <p:spPr bwMode="auto">
            <a:xfrm>
              <a:off x="2379" y="697"/>
              <a:ext cx="501" cy="96"/>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sp>
        <p:nvSpPr>
          <p:cNvPr id="94300" name="AutoShape 92"/>
          <p:cNvSpPr>
            <a:spLocks/>
          </p:cNvSpPr>
          <p:nvPr/>
        </p:nvSpPr>
        <p:spPr bwMode="auto">
          <a:xfrm flipH="1">
            <a:off x="4318000" y="5589588"/>
            <a:ext cx="2387600" cy="327025"/>
          </a:xfrm>
          <a:prstGeom prst="borderCallout1">
            <a:avLst>
              <a:gd name="adj1" fmla="val 67856"/>
              <a:gd name="adj2" fmla="val -3194"/>
              <a:gd name="adj3" fmla="val -130806"/>
              <a:gd name="adj4" fmla="val -3194"/>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r>
              <a:rPr kumimoji="0" lang="pl-PL" sz="1600" i="0"/>
              <a:t>Pascha – przygotowanie</a:t>
            </a:r>
          </a:p>
        </p:txBody>
      </p:sp>
      <p:sp>
        <p:nvSpPr>
          <p:cNvPr id="94301" name="Line 93"/>
          <p:cNvSpPr>
            <a:spLocks noChangeShapeType="1"/>
          </p:cNvSpPr>
          <p:nvPr/>
        </p:nvSpPr>
        <p:spPr bwMode="auto">
          <a:xfrm>
            <a:off x="6269038" y="4648200"/>
            <a:ext cx="152400" cy="0"/>
          </a:xfrm>
          <a:prstGeom prst="line">
            <a:avLst/>
          </a:prstGeom>
          <a:noFill/>
          <a:ln w="76200">
            <a:solidFill>
              <a:srgbClr val="3366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4302" name="Line 94"/>
          <p:cNvSpPr>
            <a:spLocks noChangeShapeType="1"/>
          </p:cNvSpPr>
          <p:nvPr/>
        </p:nvSpPr>
        <p:spPr bwMode="auto">
          <a:xfrm>
            <a:off x="6421438" y="4572000"/>
            <a:ext cx="284162" cy="0"/>
          </a:xfrm>
          <a:prstGeom prst="line">
            <a:avLst/>
          </a:prstGeom>
          <a:noFill/>
          <a:ln w="76200">
            <a:solidFill>
              <a:srgbClr val="C0C0C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1330" name="Rectangle 95"/>
          <p:cNvSpPr>
            <a:spLocks noChangeArrowheads="1"/>
          </p:cNvSpPr>
          <p:nvPr/>
        </p:nvSpPr>
        <p:spPr bwMode="auto">
          <a:xfrm>
            <a:off x="457200" y="1676400"/>
            <a:ext cx="8178800" cy="13716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p>
            <a:pPr marL="457200" indent="-457200">
              <a:spcBef>
                <a:spcPct val="20000"/>
              </a:spcBef>
              <a:buClr>
                <a:schemeClr val="accent2"/>
              </a:buClr>
              <a:buFont typeface="Monotype Sorts" charset="0"/>
              <a:buAutoNum type="arabicPeriod"/>
            </a:pPr>
            <a:r>
              <a:rPr lang="pl-PL" sz="2000" i="0"/>
              <a:t>Ukrzyżowanie miało miejsce w piątek;</a:t>
            </a:r>
          </a:p>
          <a:p>
            <a:pPr marL="457200" indent="-457200">
              <a:spcBef>
                <a:spcPct val="20000"/>
              </a:spcBef>
              <a:buClr>
                <a:schemeClr val="accent2"/>
              </a:buClr>
              <a:buFont typeface="Monotype Sorts" charset="0"/>
              <a:buAutoNum type="arabicPeriod"/>
            </a:pPr>
            <a:r>
              <a:rPr lang="pl-PL" sz="2000" i="0"/>
              <a:t>Zmartwychwstanie dokonało się w niedziele;</a:t>
            </a:r>
          </a:p>
          <a:p>
            <a:pPr marL="457200" indent="-457200">
              <a:spcBef>
                <a:spcPct val="20000"/>
              </a:spcBef>
              <a:buClr>
                <a:schemeClr val="accent2"/>
              </a:buClr>
              <a:buFont typeface="Monotype Sorts" charset="0"/>
              <a:buAutoNum type="arabicPeriod"/>
            </a:pPr>
            <a:r>
              <a:rPr lang="pl-PL" sz="2000" i="0"/>
              <a:t>Tak się to święto w tradycji obchodzi i ...</a:t>
            </a:r>
          </a:p>
          <a:p>
            <a:pPr marL="457200" indent="-457200">
              <a:spcBef>
                <a:spcPct val="20000"/>
              </a:spcBef>
              <a:buClr>
                <a:schemeClr val="accent2"/>
              </a:buClr>
              <a:buFont typeface="Monotype Sorts" charset="0"/>
              <a:buAutoNum type="arabicPeriod"/>
            </a:pPr>
            <a:r>
              <a:rPr lang="pl-PL" sz="2000" i="0"/>
              <a:t>... nie zadaje się pytań, dlaczego tak.</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a:xfrm>
            <a:off x="406400" y="228600"/>
            <a:ext cx="8280400" cy="1143000"/>
          </a:xfrm>
        </p:spPr>
        <p:txBody>
          <a:bodyPr/>
          <a:lstStyle/>
          <a:p>
            <a:r>
              <a:rPr lang="pl-PL" sz="2800">
                <a:latin typeface="Arial Black" charset="0"/>
              </a:rPr>
              <a:t>Teza:</a:t>
            </a:r>
            <a:br>
              <a:rPr lang="pl-PL" sz="2800">
                <a:latin typeface="Arial Black" charset="0"/>
              </a:rPr>
            </a:br>
            <a:r>
              <a:rPr lang="pl-PL" sz="2800">
                <a:latin typeface="Arial Black" charset="0"/>
              </a:rPr>
              <a:t>Ukrzyżowanie miało miejsce w czwartek</a:t>
            </a:r>
          </a:p>
        </p:txBody>
      </p:sp>
      <p:sp>
        <p:nvSpPr>
          <p:cNvPr id="95235" name="AutoShape 3"/>
          <p:cNvSpPr>
            <a:spLocks/>
          </p:cNvSpPr>
          <p:nvPr/>
        </p:nvSpPr>
        <p:spPr bwMode="auto">
          <a:xfrm flipH="1">
            <a:off x="76200" y="3660775"/>
            <a:ext cx="1955800" cy="327025"/>
          </a:xfrm>
          <a:prstGeom prst="borderCallout1">
            <a:avLst>
              <a:gd name="adj1" fmla="val 34954"/>
              <a:gd name="adj2" fmla="val -3898"/>
              <a:gd name="adj3" fmla="val 207769"/>
              <a:gd name="adj4" fmla="val -3898"/>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Przybycie do Betanii</a:t>
            </a:r>
          </a:p>
        </p:txBody>
      </p:sp>
      <p:sp>
        <p:nvSpPr>
          <p:cNvPr id="95236" name="AutoShape 4"/>
          <p:cNvSpPr>
            <a:spLocks/>
          </p:cNvSpPr>
          <p:nvPr/>
        </p:nvSpPr>
        <p:spPr bwMode="auto">
          <a:xfrm flipH="1">
            <a:off x="1295400" y="3255963"/>
            <a:ext cx="2032000" cy="327025"/>
          </a:xfrm>
          <a:prstGeom prst="borderCallout1">
            <a:avLst>
              <a:gd name="adj1" fmla="val 34949"/>
              <a:gd name="adj2" fmla="val -3750"/>
              <a:gd name="adj3" fmla="val 332523"/>
              <a:gd name="adj4" fmla="val -375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Wjazd do Jerozolimy</a:t>
            </a:r>
          </a:p>
        </p:txBody>
      </p:sp>
      <p:sp>
        <p:nvSpPr>
          <p:cNvPr id="95237" name="AutoShape 5"/>
          <p:cNvSpPr>
            <a:spLocks/>
          </p:cNvSpPr>
          <p:nvPr/>
        </p:nvSpPr>
        <p:spPr bwMode="auto">
          <a:xfrm flipH="1">
            <a:off x="3533775" y="3659188"/>
            <a:ext cx="1952625" cy="327025"/>
          </a:xfrm>
          <a:prstGeom prst="borderCallout1">
            <a:avLst>
              <a:gd name="adj1" fmla="val 34949"/>
              <a:gd name="adj2" fmla="val -3903"/>
              <a:gd name="adj3" fmla="val 210190"/>
              <a:gd name="adj4" fmla="val -3903"/>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Ostatnia wieczerza</a:t>
            </a:r>
          </a:p>
        </p:txBody>
      </p:sp>
      <p:sp>
        <p:nvSpPr>
          <p:cNvPr id="95238" name="AutoShape 6"/>
          <p:cNvSpPr>
            <a:spLocks/>
          </p:cNvSpPr>
          <p:nvPr/>
        </p:nvSpPr>
        <p:spPr bwMode="auto">
          <a:xfrm flipH="1">
            <a:off x="4572000" y="3278188"/>
            <a:ext cx="1447800" cy="327025"/>
          </a:xfrm>
          <a:prstGeom prst="borderCallout1">
            <a:avLst>
              <a:gd name="adj1" fmla="val 34949"/>
              <a:gd name="adj2" fmla="val -5264"/>
              <a:gd name="adj3" fmla="val 327181"/>
              <a:gd name="adj4" fmla="val -5264"/>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r>
              <a:rPr kumimoji="0" lang="pl-PL" sz="1600" i="0"/>
              <a:t>Ukrzyżowanie</a:t>
            </a:r>
          </a:p>
        </p:txBody>
      </p:sp>
      <p:sp>
        <p:nvSpPr>
          <p:cNvPr id="95239" name="AutoShape 7"/>
          <p:cNvSpPr>
            <a:spLocks/>
          </p:cNvSpPr>
          <p:nvPr/>
        </p:nvSpPr>
        <p:spPr bwMode="auto">
          <a:xfrm flipH="1">
            <a:off x="6080125" y="2895600"/>
            <a:ext cx="1839913" cy="327025"/>
          </a:xfrm>
          <a:prstGeom prst="borderCallout1">
            <a:avLst>
              <a:gd name="adj1" fmla="val 34949"/>
              <a:gd name="adj2" fmla="val -4144"/>
              <a:gd name="adj3" fmla="val 443685"/>
              <a:gd name="adj4" fmla="val -4144"/>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Zmartwychwstanie</a:t>
            </a:r>
          </a:p>
        </p:txBody>
      </p:sp>
      <p:grpSp>
        <p:nvGrpSpPr>
          <p:cNvPr id="12295" name="Group 8"/>
          <p:cNvGrpSpPr>
            <a:grpSpLocks/>
          </p:cNvGrpSpPr>
          <p:nvPr/>
        </p:nvGrpSpPr>
        <p:grpSpPr bwMode="auto">
          <a:xfrm>
            <a:off x="152400" y="4346575"/>
            <a:ext cx="8915400" cy="1068388"/>
            <a:chOff x="96" y="2210"/>
            <a:chExt cx="5616" cy="673"/>
          </a:xfrm>
        </p:grpSpPr>
        <p:grpSp>
          <p:nvGrpSpPr>
            <p:cNvPr id="12306" name="Group 9"/>
            <p:cNvGrpSpPr>
              <a:grpSpLocks/>
            </p:cNvGrpSpPr>
            <p:nvPr/>
          </p:nvGrpSpPr>
          <p:grpSpPr bwMode="auto">
            <a:xfrm>
              <a:off x="960" y="2689"/>
              <a:ext cx="432" cy="96"/>
              <a:chOff x="576" y="2592"/>
              <a:chExt cx="432" cy="288"/>
            </a:xfrm>
          </p:grpSpPr>
          <p:sp>
            <p:nvSpPr>
              <p:cNvPr id="95242" name="Rectangle 1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5243" name="Rectangle 1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2307" name="Group 12"/>
            <p:cNvGrpSpPr>
              <a:grpSpLocks/>
            </p:cNvGrpSpPr>
            <p:nvPr/>
          </p:nvGrpSpPr>
          <p:grpSpPr bwMode="auto">
            <a:xfrm>
              <a:off x="1392" y="2689"/>
              <a:ext cx="432" cy="96"/>
              <a:chOff x="576" y="2592"/>
              <a:chExt cx="432" cy="288"/>
            </a:xfrm>
          </p:grpSpPr>
          <p:sp>
            <p:nvSpPr>
              <p:cNvPr id="95245" name="Rectangle 1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5246" name="Rectangle 1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2308" name="Group 15"/>
            <p:cNvGrpSpPr>
              <a:grpSpLocks/>
            </p:cNvGrpSpPr>
            <p:nvPr/>
          </p:nvGrpSpPr>
          <p:grpSpPr bwMode="auto">
            <a:xfrm>
              <a:off x="1824" y="2689"/>
              <a:ext cx="432" cy="96"/>
              <a:chOff x="576" y="2592"/>
              <a:chExt cx="432" cy="288"/>
            </a:xfrm>
          </p:grpSpPr>
          <p:sp>
            <p:nvSpPr>
              <p:cNvPr id="95248" name="Rectangle 1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5249" name="Rectangle 1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2309" name="Group 18"/>
            <p:cNvGrpSpPr>
              <a:grpSpLocks/>
            </p:cNvGrpSpPr>
            <p:nvPr/>
          </p:nvGrpSpPr>
          <p:grpSpPr bwMode="auto">
            <a:xfrm>
              <a:off x="2256" y="2689"/>
              <a:ext cx="432" cy="96"/>
              <a:chOff x="576" y="2592"/>
              <a:chExt cx="432" cy="288"/>
            </a:xfrm>
          </p:grpSpPr>
          <p:sp>
            <p:nvSpPr>
              <p:cNvPr id="95251" name="Rectangle 1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5252" name="Rectangle 2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2310" name="Group 21"/>
            <p:cNvGrpSpPr>
              <a:grpSpLocks/>
            </p:cNvGrpSpPr>
            <p:nvPr/>
          </p:nvGrpSpPr>
          <p:grpSpPr bwMode="auto">
            <a:xfrm>
              <a:off x="2688" y="2689"/>
              <a:ext cx="432" cy="96"/>
              <a:chOff x="576" y="2592"/>
              <a:chExt cx="432" cy="288"/>
            </a:xfrm>
          </p:grpSpPr>
          <p:sp>
            <p:nvSpPr>
              <p:cNvPr id="95254" name="Rectangle 2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5255" name="Rectangle 2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2311" name="Group 24"/>
            <p:cNvGrpSpPr>
              <a:grpSpLocks/>
            </p:cNvGrpSpPr>
            <p:nvPr/>
          </p:nvGrpSpPr>
          <p:grpSpPr bwMode="auto">
            <a:xfrm>
              <a:off x="3120" y="2689"/>
              <a:ext cx="432" cy="96"/>
              <a:chOff x="576" y="2592"/>
              <a:chExt cx="432" cy="288"/>
            </a:xfrm>
          </p:grpSpPr>
          <p:sp>
            <p:nvSpPr>
              <p:cNvPr id="95257" name="Rectangle 25"/>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5258" name="Rectangle 26"/>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2312" name="Group 27"/>
            <p:cNvGrpSpPr>
              <a:grpSpLocks/>
            </p:cNvGrpSpPr>
            <p:nvPr/>
          </p:nvGrpSpPr>
          <p:grpSpPr bwMode="auto">
            <a:xfrm>
              <a:off x="3552" y="2689"/>
              <a:ext cx="432" cy="96"/>
              <a:chOff x="576" y="2592"/>
              <a:chExt cx="432" cy="288"/>
            </a:xfrm>
          </p:grpSpPr>
          <p:sp>
            <p:nvSpPr>
              <p:cNvPr id="95260" name="Rectangle 2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5261" name="Rectangle 2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2313" name="Group 30"/>
            <p:cNvGrpSpPr>
              <a:grpSpLocks/>
            </p:cNvGrpSpPr>
            <p:nvPr/>
          </p:nvGrpSpPr>
          <p:grpSpPr bwMode="auto">
            <a:xfrm>
              <a:off x="3984" y="2689"/>
              <a:ext cx="432" cy="96"/>
              <a:chOff x="576" y="2592"/>
              <a:chExt cx="432" cy="288"/>
            </a:xfrm>
          </p:grpSpPr>
          <p:sp>
            <p:nvSpPr>
              <p:cNvPr id="95263" name="Rectangle 3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5264" name="Rectangle 3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2314" name="Group 33"/>
            <p:cNvGrpSpPr>
              <a:grpSpLocks/>
            </p:cNvGrpSpPr>
            <p:nvPr/>
          </p:nvGrpSpPr>
          <p:grpSpPr bwMode="auto">
            <a:xfrm>
              <a:off x="4416" y="2689"/>
              <a:ext cx="432" cy="96"/>
              <a:chOff x="576" y="2592"/>
              <a:chExt cx="432" cy="288"/>
            </a:xfrm>
          </p:grpSpPr>
          <p:sp>
            <p:nvSpPr>
              <p:cNvPr id="95266" name="Rectangle 34"/>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5267" name="Rectangle 35"/>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2315" name="Group 36"/>
            <p:cNvGrpSpPr>
              <a:grpSpLocks/>
            </p:cNvGrpSpPr>
            <p:nvPr/>
          </p:nvGrpSpPr>
          <p:grpSpPr bwMode="auto">
            <a:xfrm>
              <a:off x="4848" y="2689"/>
              <a:ext cx="432" cy="96"/>
              <a:chOff x="576" y="2592"/>
              <a:chExt cx="432" cy="288"/>
            </a:xfrm>
          </p:grpSpPr>
          <p:sp>
            <p:nvSpPr>
              <p:cNvPr id="95269" name="Rectangle 3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5270" name="Rectangle 3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2316" name="Group 39"/>
            <p:cNvGrpSpPr>
              <a:grpSpLocks/>
            </p:cNvGrpSpPr>
            <p:nvPr/>
          </p:nvGrpSpPr>
          <p:grpSpPr bwMode="auto">
            <a:xfrm>
              <a:off x="5280" y="2689"/>
              <a:ext cx="432" cy="96"/>
              <a:chOff x="576" y="2592"/>
              <a:chExt cx="432" cy="288"/>
            </a:xfrm>
          </p:grpSpPr>
          <p:sp>
            <p:nvSpPr>
              <p:cNvPr id="95272" name="Rectangle 4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5273" name="Rectangle 4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2317" name="Group 42"/>
            <p:cNvGrpSpPr>
              <a:grpSpLocks/>
            </p:cNvGrpSpPr>
            <p:nvPr/>
          </p:nvGrpSpPr>
          <p:grpSpPr bwMode="auto">
            <a:xfrm>
              <a:off x="528" y="2689"/>
              <a:ext cx="432" cy="96"/>
              <a:chOff x="576" y="2592"/>
              <a:chExt cx="432" cy="288"/>
            </a:xfrm>
          </p:grpSpPr>
          <p:sp>
            <p:nvSpPr>
              <p:cNvPr id="95275" name="Rectangle 4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5276" name="Rectangle 4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95277" name="Rectangle 45"/>
            <p:cNvSpPr>
              <a:spLocks noChangeArrowheads="1"/>
            </p:cNvSpPr>
            <p:nvPr/>
          </p:nvSpPr>
          <p:spPr bwMode="auto">
            <a:xfrm>
              <a:off x="52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7</a:t>
              </a:r>
              <a:br>
                <a:rPr kumimoji="0" lang="pl-PL" altLang="x-none" b="1" i="0">
                  <a:ea typeface="+mn-ea"/>
                </a:rPr>
              </a:br>
              <a:r>
                <a:rPr kumimoji="0" lang="pl-PL" altLang="x-none" b="1" i="0">
                  <a:ea typeface="+mn-ea"/>
                </a:rPr>
                <a:t>cz</a:t>
              </a:r>
            </a:p>
          </p:txBody>
        </p:sp>
        <p:sp>
          <p:nvSpPr>
            <p:cNvPr id="95278" name="Rectangle 46"/>
            <p:cNvSpPr>
              <a:spLocks noChangeArrowheads="1"/>
            </p:cNvSpPr>
            <p:nvPr/>
          </p:nvSpPr>
          <p:spPr bwMode="auto">
            <a:xfrm>
              <a:off x="96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8</a:t>
              </a:r>
              <a:br>
                <a:rPr kumimoji="0" lang="pl-PL" altLang="x-none" b="1" i="0">
                  <a:ea typeface="+mn-ea"/>
                </a:rPr>
              </a:br>
              <a:r>
                <a:rPr kumimoji="0" lang="pl-PL" altLang="x-none" b="1" i="0">
                  <a:ea typeface="+mn-ea"/>
                </a:rPr>
                <a:t>pi</a:t>
              </a:r>
            </a:p>
          </p:txBody>
        </p:sp>
        <p:sp>
          <p:nvSpPr>
            <p:cNvPr id="95279" name="Rectangle 47"/>
            <p:cNvSpPr>
              <a:spLocks noChangeArrowheads="1"/>
            </p:cNvSpPr>
            <p:nvPr/>
          </p:nvSpPr>
          <p:spPr bwMode="auto">
            <a:xfrm>
              <a:off x="139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9</a:t>
              </a:r>
              <a:br>
                <a:rPr kumimoji="0" lang="pl-PL" altLang="x-none" b="1" i="0">
                  <a:ea typeface="+mn-ea"/>
                </a:rPr>
              </a:br>
              <a:r>
                <a:rPr kumimoji="0" lang="pl-PL" altLang="x-none" b="1" i="0">
                  <a:ea typeface="+mn-ea"/>
                </a:rPr>
                <a:t>so</a:t>
              </a:r>
            </a:p>
          </p:txBody>
        </p:sp>
        <p:sp>
          <p:nvSpPr>
            <p:cNvPr id="95280" name="Rectangle 48"/>
            <p:cNvSpPr>
              <a:spLocks noChangeArrowheads="1"/>
            </p:cNvSpPr>
            <p:nvPr/>
          </p:nvSpPr>
          <p:spPr bwMode="auto">
            <a:xfrm>
              <a:off x="182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10</a:t>
              </a:r>
              <a:br>
                <a:rPr kumimoji="0" lang="pl-PL" altLang="x-none" b="1" i="0">
                  <a:ea typeface="+mn-ea"/>
                </a:rPr>
              </a:br>
              <a:r>
                <a:rPr kumimoji="0" lang="pl-PL" altLang="x-none" b="1" i="0">
                  <a:ea typeface="+mn-ea"/>
                </a:rPr>
                <a:t>nd</a:t>
              </a:r>
            </a:p>
          </p:txBody>
        </p:sp>
        <p:sp>
          <p:nvSpPr>
            <p:cNvPr id="95281" name="Rectangle 49"/>
            <p:cNvSpPr>
              <a:spLocks noChangeArrowheads="1"/>
            </p:cNvSpPr>
            <p:nvPr/>
          </p:nvSpPr>
          <p:spPr bwMode="auto">
            <a:xfrm>
              <a:off x="225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11</a:t>
              </a:r>
              <a:br>
                <a:rPr kumimoji="0" lang="pl-PL" altLang="x-none" b="1" i="0">
                  <a:ea typeface="+mn-ea"/>
                </a:rPr>
              </a:br>
              <a:r>
                <a:rPr kumimoji="0" lang="pl-PL" altLang="x-none" b="1" i="0">
                  <a:ea typeface="+mn-ea"/>
                </a:rPr>
                <a:t>pn</a:t>
              </a:r>
            </a:p>
          </p:txBody>
        </p:sp>
        <p:sp>
          <p:nvSpPr>
            <p:cNvPr id="95282" name="Rectangle 50"/>
            <p:cNvSpPr>
              <a:spLocks noChangeArrowheads="1"/>
            </p:cNvSpPr>
            <p:nvPr/>
          </p:nvSpPr>
          <p:spPr bwMode="auto">
            <a:xfrm>
              <a:off x="268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12</a:t>
              </a:r>
              <a:br>
                <a:rPr kumimoji="0" lang="pl-PL" altLang="x-none" b="1" i="0">
                  <a:ea typeface="+mn-ea"/>
                </a:rPr>
              </a:br>
              <a:r>
                <a:rPr kumimoji="0" lang="pl-PL" altLang="x-none" b="1" i="0">
                  <a:ea typeface="+mn-ea"/>
                </a:rPr>
                <a:t>wt</a:t>
              </a:r>
            </a:p>
          </p:txBody>
        </p:sp>
        <p:sp>
          <p:nvSpPr>
            <p:cNvPr id="95283" name="Rectangle 51"/>
            <p:cNvSpPr>
              <a:spLocks noChangeArrowheads="1"/>
            </p:cNvSpPr>
            <p:nvPr/>
          </p:nvSpPr>
          <p:spPr bwMode="auto">
            <a:xfrm>
              <a:off x="312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13</a:t>
              </a:r>
              <a:br>
                <a:rPr kumimoji="0" lang="pl-PL" b="1" i="0"/>
              </a:br>
              <a:r>
                <a:rPr kumimoji="0" lang="pl-PL" b="1" i="0"/>
                <a:t>śr</a:t>
              </a:r>
            </a:p>
          </p:txBody>
        </p:sp>
        <p:sp>
          <p:nvSpPr>
            <p:cNvPr id="95284" name="Rectangle 52"/>
            <p:cNvSpPr>
              <a:spLocks noChangeArrowheads="1"/>
            </p:cNvSpPr>
            <p:nvPr/>
          </p:nvSpPr>
          <p:spPr bwMode="auto">
            <a:xfrm>
              <a:off x="355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14</a:t>
              </a:r>
              <a:br>
                <a:rPr kumimoji="0" lang="pl-PL" altLang="x-none" b="1" i="0">
                  <a:ea typeface="+mn-ea"/>
                </a:rPr>
              </a:br>
              <a:r>
                <a:rPr kumimoji="0" lang="pl-PL" altLang="x-none" b="1" i="0">
                  <a:ea typeface="+mn-ea"/>
                </a:rPr>
                <a:t>cz</a:t>
              </a:r>
            </a:p>
          </p:txBody>
        </p:sp>
        <p:sp>
          <p:nvSpPr>
            <p:cNvPr id="95285" name="Rectangle 53"/>
            <p:cNvSpPr>
              <a:spLocks noChangeArrowheads="1"/>
            </p:cNvSpPr>
            <p:nvPr/>
          </p:nvSpPr>
          <p:spPr bwMode="auto">
            <a:xfrm>
              <a:off x="398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15</a:t>
              </a:r>
              <a:br>
                <a:rPr kumimoji="0" lang="pl-PL" altLang="x-none" b="1" i="0">
                  <a:ea typeface="+mn-ea"/>
                </a:rPr>
              </a:br>
              <a:r>
                <a:rPr kumimoji="0" lang="pl-PL" altLang="x-none" b="1" i="0">
                  <a:ea typeface="+mn-ea"/>
                </a:rPr>
                <a:t>pi</a:t>
              </a:r>
            </a:p>
          </p:txBody>
        </p:sp>
        <p:sp>
          <p:nvSpPr>
            <p:cNvPr id="95286" name="Rectangle 54"/>
            <p:cNvSpPr>
              <a:spLocks noChangeArrowheads="1"/>
            </p:cNvSpPr>
            <p:nvPr/>
          </p:nvSpPr>
          <p:spPr bwMode="auto">
            <a:xfrm>
              <a:off x="441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16</a:t>
              </a:r>
              <a:br>
                <a:rPr kumimoji="0" lang="pl-PL" altLang="x-none" b="1" i="0">
                  <a:ea typeface="+mn-ea"/>
                </a:rPr>
              </a:br>
              <a:r>
                <a:rPr kumimoji="0" lang="pl-PL" altLang="x-none" b="1" i="0">
                  <a:ea typeface="+mn-ea"/>
                </a:rPr>
                <a:t>so</a:t>
              </a:r>
            </a:p>
          </p:txBody>
        </p:sp>
        <p:sp>
          <p:nvSpPr>
            <p:cNvPr id="95287" name="Rectangle 55"/>
            <p:cNvSpPr>
              <a:spLocks noChangeArrowheads="1"/>
            </p:cNvSpPr>
            <p:nvPr/>
          </p:nvSpPr>
          <p:spPr bwMode="auto">
            <a:xfrm>
              <a:off x="484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17</a:t>
              </a:r>
              <a:br>
                <a:rPr kumimoji="0" lang="pl-PL" altLang="x-none" b="1" i="0">
                  <a:ea typeface="+mn-ea"/>
                </a:rPr>
              </a:br>
              <a:r>
                <a:rPr kumimoji="0" lang="pl-PL" altLang="x-none" b="1" i="0">
                  <a:ea typeface="+mn-ea"/>
                </a:rPr>
                <a:t>nd</a:t>
              </a:r>
            </a:p>
          </p:txBody>
        </p:sp>
        <p:sp>
          <p:nvSpPr>
            <p:cNvPr id="95288" name="Rectangle 56"/>
            <p:cNvSpPr>
              <a:spLocks noChangeArrowheads="1"/>
            </p:cNvSpPr>
            <p:nvPr/>
          </p:nvSpPr>
          <p:spPr bwMode="auto">
            <a:xfrm>
              <a:off x="528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18</a:t>
              </a:r>
              <a:br>
                <a:rPr kumimoji="0" lang="pl-PL" altLang="x-none" b="1" i="0">
                  <a:ea typeface="+mn-ea"/>
                </a:rPr>
              </a:br>
              <a:r>
                <a:rPr kumimoji="0" lang="pl-PL" altLang="x-none" b="1" i="0">
                  <a:ea typeface="+mn-ea"/>
                </a:rPr>
                <a:t>pn</a:t>
              </a:r>
            </a:p>
          </p:txBody>
        </p:sp>
        <p:sp>
          <p:nvSpPr>
            <p:cNvPr id="95289" name="Line 57"/>
            <p:cNvSpPr>
              <a:spLocks noChangeShapeType="1"/>
            </p:cNvSpPr>
            <p:nvPr/>
          </p:nvSpPr>
          <p:spPr bwMode="auto">
            <a:xfrm flipV="1">
              <a:off x="96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5290" name="Line 58"/>
            <p:cNvSpPr>
              <a:spLocks noChangeShapeType="1"/>
            </p:cNvSpPr>
            <p:nvPr/>
          </p:nvSpPr>
          <p:spPr bwMode="auto">
            <a:xfrm flipV="1">
              <a:off x="139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5291" name="Line 59"/>
            <p:cNvSpPr>
              <a:spLocks noChangeShapeType="1"/>
            </p:cNvSpPr>
            <p:nvPr/>
          </p:nvSpPr>
          <p:spPr bwMode="auto">
            <a:xfrm flipV="1">
              <a:off x="182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5292" name="Line 60"/>
            <p:cNvSpPr>
              <a:spLocks noChangeShapeType="1"/>
            </p:cNvSpPr>
            <p:nvPr/>
          </p:nvSpPr>
          <p:spPr bwMode="auto">
            <a:xfrm flipV="1">
              <a:off x="225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5293" name="Line 61"/>
            <p:cNvSpPr>
              <a:spLocks noChangeShapeType="1"/>
            </p:cNvSpPr>
            <p:nvPr/>
          </p:nvSpPr>
          <p:spPr bwMode="auto">
            <a:xfrm flipV="1">
              <a:off x="268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5294" name="Line 62"/>
            <p:cNvSpPr>
              <a:spLocks noChangeShapeType="1"/>
            </p:cNvSpPr>
            <p:nvPr/>
          </p:nvSpPr>
          <p:spPr bwMode="auto">
            <a:xfrm flipV="1">
              <a:off x="312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5295" name="Line 63"/>
            <p:cNvSpPr>
              <a:spLocks noChangeShapeType="1"/>
            </p:cNvSpPr>
            <p:nvPr/>
          </p:nvSpPr>
          <p:spPr bwMode="auto">
            <a:xfrm flipV="1">
              <a:off x="355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5296" name="Line 64"/>
            <p:cNvSpPr>
              <a:spLocks noChangeShapeType="1"/>
            </p:cNvSpPr>
            <p:nvPr/>
          </p:nvSpPr>
          <p:spPr bwMode="auto">
            <a:xfrm flipV="1">
              <a:off x="398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5297" name="Line 65"/>
            <p:cNvSpPr>
              <a:spLocks noChangeShapeType="1"/>
            </p:cNvSpPr>
            <p:nvPr/>
          </p:nvSpPr>
          <p:spPr bwMode="auto">
            <a:xfrm flipV="1">
              <a:off x="441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5298" name="Line 66"/>
            <p:cNvSpPr>
              <a:spLocks noChangeShapeType="1"/>
            </p:cNvSpPr>
            <p:nvPr/>
          </p:nvSpPr>
          <p:spPr bwMode="auto">
            <a:xfrm flipV="1">
              <a:off x="484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5299" name="Line 67"/>
            <p:cNvSpPr>
              <a:spLocks noChangeShapeType="1"/>
            </p:cNvSpPr>
            <p:nvPr/>
          </p:nvSpPr>
          <p:spPr bwMode="auto">
            <a:xfrm flipV="1">
              <a:off x="528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5300" name="Line 68"/>
            <p:cNvSpPr>
              <a:spLocks noChangeShapeType="1"/>
            </p:cNvSpPr>
            <p:nvPr/>
          </p:nvSpPr>
          <p:spPr bwMode="auto">
            <a:xfrm flipV="1">
              <a:off x="571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5301" name="Line 69"/>
            <p:cNvSpPr>
              <a:spLocks noChangeShapeType="1"/>
            </p:cNvSpPr>
            <p:nvPr/>
          </p:nvSpPr>
          <p:spPr bwMode="auto">
            <a:xfrm flipV="1">
              <a:off x="52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5302" name="Rectangle 70"/>
            <p:cNvSpPr>
              <a:spLocks noChangeArrowheads="1"/>
            </p:cNvSpPr>
            <p:nvPr/>
          </p:nvSpPr>
          <p:spPr bwMode="auto">
            <a:xfrm>
              <a:off x="1392"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5303" name="Rectangle 71"/>
            <p:cNvSpPr>
              <a:spLocks noChangeArrowheads="1"/>
            </p:cNvSpPr>
            <p:nvPr/>
          </p:nvSpPr>
          <p:spPr bwMode="auto">
            <a:xfrm>
              <a:off x="1824"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5304" name="Rectangle 72"/>
            <p:cNvSpPr>
              <a:spLocks noChangeArrowheads="1"/>
            </p:cNvSpPr>
            <p:nvPr/>
          </p:nvSpPr>
          <p:spPr bwMode="auto">
            <a:xfrm>
              <a:off x="225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5305" name="Rectangle 73"/>
            <p:cNvSpPr>
              <a:spLocks noChangeArrowheads="1"/>
            </p:cNvSpPr>
            <p:nvPr/>
          </p:nvSpPr>
          <p:spPr bwMode="auto">
            <a:xfrm>
              <a:off x="268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5306" name="Rectangle 74"/>
            <p:cNvSpPr>
              <a:spLocks noChangeArrowheads="1"/>
            </p:cNvSpPr>
            <p:nvPr/>
          </p:nvSpPr>
          <p:spPr bwMode="auto">
            <a:xfrm>
              <a:off x="312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5307" name="Rectangle 75"/>
            <p:cNvSpPr>
              <a:spLocks noChangeArrowheads="1"/>
            </p:cNvSpPr>
            <p:nvPr/>
          </p:nvSpPr>
          <p:spPr bwMode="auto">
            <a:xfrm>
              <a:off x="3552"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5308" name="Rectangle 76"/>
            <p:cNvSpPr>
              <a:spLocks noChangeArrowheads="1"/>
            </p:cNvSpPr>
            <p:nvPr/>
          </p:nvSpPr>
          <p:spPr bwMode="auto">
            <a:xfrm>
              <a:off x="3984"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5309" name="Rectangle 77"/>
            <p:cNvSpPr>
              <a:spLocks noChangeArrowheads="1"/>
            </p:cNvSpPr>
            <p:nvPr/>
          </p:nvSpPr>
          <p:spPr bwMode="auto">
            <a:xfrm>
              <a:off x="4416"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5310" name="Rectangle 78"/>
            <p:cNvSpPr>
              <a:spLocks noChangeArrowheads="1"/>
            </p:cNvSpPr>
            <p:nvPr/>
          </p:nvSpPr>
          <p:spPr bwMode="auto">
            <a:xfrm>
              <a:off x="484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5311" name="Rectangle 79"/>
            <p:cNvSpPr>
              <a:spLocks noChangeArrowheads="1"/>
            </p:cNvSpPr>
            <p:nvPr/>
          </p:nvSpPr>
          <p:spPr bwMode="auto">
            <a:xfrm>
              <a:off x="528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5312" name="Rectangle 80"/>
            <p:cNvSpPr>
              <a:spLocks noChangeArrowheads="1"/>
            </p:cNvSpPr>
            <p:nvPr/>
          </p:nvSpPr>
          <p:spPr bwMode="auto">
            <a:xfrm>
              <a:off x="96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5313" name="Rectangle 81"/>
            <p:cNvSpPr>
              <a:spLocks noChangeArrowheads="1"/>
            </p:cNvSpPr>
            <p:nvPr/>
          </p:nvSpPr>
          <p:spPr bwMode="auto">
            <a:xfrm>
              <a:off x="52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12355" name="Group 82"/>
            <p:cNvGrpSpPr>
              <a:grpSpLocks/>
            </p:cNvGrpSpPr>
            <p:nvPr/>
          </p:nvGrpSpPr>
          <p:grpSpPr bwMode="auto">
            <a:xfrm>
              <a:off x="96" y="2689"/>
              <a:ext cx="432" cy="96"/>
              <a:chOff x="576" y="2592"/>
              <a:chExt cx="432" cy="288"/>
            </a:xfrm>
          </p:grpSpPr>
          <p:sp>
            <p:nvSpPr>
              <p:cNvPr id="95315" name="Rectangle 8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5316" name="Rectangle 8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95317" name="Line 85"/>
            <p:cNvSpPr>
              <a:spLocks noChangeShapeType="1"/>
            </p:cNvSpPr>
            <p:nvPr/>
          </p:nvSpPr>
          <p:spPr bwMode="auto">
            <a:xfrm flipV="1">
              <a:off x="96" y="2305"/>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5318" name="Rectangle 86"/>
            <p:cNvSpPr>
              <a:spLocks noChangeArrowheads="1"/>
            </p:cNvSpPr>
            <p:nvPr/>
          </p:nvSpPr>
          <p:spPr bwMode="auto">
            <a:xfrm>
              <a:off x="9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5319" name="Rectangle 87"/>
            <p:cNvSpPr>
              <a:spLocks noChangeArrowheads="1"/>
            </p:cNvSpPr>
            <p:nvPr/>
          </p:nvSpPr>
          <p:spPr bwMode="auto">
            <a:xfrm>
              <a:off x="9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6</a:t>
              </a:r>
              <a:br>
                <a:rPr kumimoji="0" lang="pl-PL" b="1" i="0"/>
              </a:br>
              <a:r>
                <a:rPr kumimoji="0" lang="pl-PL" b="1" i="0"/>
                <a:t>śr</a:t>
              </a:r>
            </a:p>
          </p:txBody>
        </p:sp>
      </p:grpSp>
      <p:sp>
        <p:nvSpPr>
          <p:cNvPr id="95320" name="AutoShape 88"/>
          <p:cNvSpPr>
            <a:spLocks noChangeArrowheads="1"/>
          </p:cNvSpPr>
          <p:nvPr/>
        </p:nvSpPr>
        <p:spPr bwMode="auto">
          <a:xfrm flipH="1">
            <a:off x="7805738" y="4038600"/>
            <a:ext cx="388937" cy="406400"/>
          </a:xfrm>
          <a:prstGeom prst="sun">
            <a:avLst>
              <a:gd name="adj" fmla="val 26736"/>
            </a:avLst>
          </a:prstGeom>
          <a:solidFill>
            <a:srgbClr val="0033CC"/>
          </a:solidFill>
          <a:ln>
            <a:noFill/>
          </a:ln>
          <a:effectLst/>
          <a:extLs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12297" name="Group 89"/>
          <p:cNvGrpSpPr>
            <a:grpSpLocks/>
          </p:cNvGrpSpPr>
          <p:nvPr/>
        </p:nvGrpSpPr>
        <p:grpSpPr bwMode="auto">
          <a:xfrm>
            <a:off x="5932488" y="3962400"/>
            <a:ext cx="374650" cy="538163"/>
            <a:chOff x="2379" y="480"/>
            <a:chExt cx="501" cy="720"/>
          </a:xfrm>
        </p:grpSpPr>
        <p:sp>
          <p:nvSpPr>
            <p:cNvPr id="95322" name="Rectangle 90"/>
            <p:cNvSpPr>
              <a:spLocks noChangeArrowheads="1"/>
            </p:cNvSpPr>
            <p:nvPr/>
          </p:nvSpPr>
          <p:spPr bwMode="auto">
            <a:xfrm>
              <a:off x="2570" y="480"/>
              <a:ext cx="119" cy="720"/>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5323" name="Rectangle 91"/>
            <p:cNvSpPr>
              <a:spLocks noChangeArrowheads="1"/>
            </p:cNvSpPr>
            <p:nvPr/>
          </p:nvSpPr>
          <p:spPr bwMode="auto">
            <a:xfrm>
              <a:off x="2379" y="697"/>
              <a:ext cx="501" cy="96"/>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sp>
        <p:nvSpPr>
          <p:cNvPr id="95324" name="AutoShape 92"/>
          <p:cNvSpPr>
            <a:spLocks/>
          </p:cNvSpPr>
          <p:nvPr/>
        </p:nvSpPr>
        <p:spPr bwMode="auto">
          <a:xfrm flipH="1">
            <a:off x="847725" y="5638800"/>
            <a:ext cx="1676400" cy="327025"/>
          </a:xfrm>
          <a:prstGeom prst="borderCallout1">
            <a:avLst>
              <a:gd name="adj1" fmla="val 65046"/>
              <a:gd name="adj2" fmla="val -4546"/>
              <a:gd name="adj3" fmla="val -99519"/>
              <a:gd name="adj4" fmla="val -4546"/>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Szabat sobotni</a:t>
            </a:r>
          </a:p>
        </p:txBody>
      </p:sp>
      <p:sp>
        <p:nvSpPr>
          <p:cNvPr id="95325" name="AutoShape 93"/>
          <p:cNvSpPr>
            <a:spLocks/>
          </p:cNvSpPr>
          <p:nvPr/>
        </p:nvSpPr>
        <p:spPr bwMode="auto">
          <a:xfrm flipH="1">
            <a:off x="1016000" y="6034088"/>
            <a:ext cx="2235200" cy="327025"/>
          </a:xfrm>
          <a:prstGeom prst="borderCallout1">
            <a:avLst>
              <a:gd name="adj1" fmla="val 65046"/>
              <a:gd name="adj2" fmla="val -3412"/>
              <a:gd name="adj3" fmla="val -268449"/>
              <a:gd name="adj4" fmla="val -3412"/>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r>
              <a:rPr kumimoji="0" lang="pl-PL" sz="1600" i="0"/>
              <a:t>Dzień wyboru baranka</a:t>
            </a:r>
          </a:p>
        </p:txBody>
      </p:sp>
      <p:sp>
        <p:nvSpPr>
          <p:cNvPr id="95326" name="AutoShape 94"/>
          <p:cNvSpPr>
            <a:spLocks/>
          </p:cNvSpPr>
          <p:nvPr/>
        </p:nvSpPr>
        <p:spPr bwMode="auto">
          <a:xfrm flipH="1">
            <a:off x="3700463" y="5640388"/>
            <a:ext cx="2387600" cy="327025"/>
          </a:xfrm>
          <a:prstGeom prst="borderCallout1">
            <a:avLst>
              <a:gd name="adj1" fmla="val 65046"/>
              <a:gd name="adj2" fmla="val -3194"/>
              <a:gd name="adj3" fmla="val -141750"/>
              <a:gd name="adj4" fmla="val -3194"/>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r>
              <a:rPr kumimoji="0" lang="pl-PL" sz="1600" i="0"/>
              <a:t>Pascha – przygotowanie</a:t>
            </a:r>
          </a:p>
        </p:txBody>
      </p:sp>
      <p:sp>
        <p:nvSpPr>
          <p:cNvPr id="95327" name="AutoShape 95"/>
          <p:cNvSpPr>
            <a:spLocks/>
          </p:cNvSpPr>
          <p:nvPr/>
        </p:nvSpPr>
        <p:spPr bwMode="auto">
          <a:xfrm flipH="1">
            <a:off x="5270500" y="6451600"/>
            <a:ext cx="2027238" cy="328613"/>
          </a:xfrm>
          <a:prstGeom prst="borderCallout1">
            <a:avLst>
              <a:gd name="adj1" fmla="val 65213"/>
              <a:gd name="adj2" fmla="val -3759"/>
              <a:gd name="adj3" fmla="val -347829"/>
              <a:gd name="adj4" fmla="val -3759"/>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Szabat sobotni</a:t>
            </a:r>
          </a:p>
        </p:txBody>
      </p:sp>
      <p:sp>
        <p:nvSpPr>
          <p:cNvPr id="95328" name="AutoShape 96"/>
          <p:cNvSpPr>
            <a:spLocks/>
          </p:cNvSpPr>
          <p:nvPr/>
        </p:nvSpPr>
        <p:spPr bwMode="auto">
          <a:xfrm flipH="1">
            <a:off x="4572000" y="6057900"/>
            <a:ext cx="2032000" cy="327025"/>
          </a:xfrm>
          <a:prstGeom prst="borderCallout1">
            <a:avLst>
              <a:gd name="adj1" fmla="val 65046"/>
              <a:gd name="adj2" fmla="val -3750"/>
              <a:gd name="adj3" fmla="val -227185"/>
              <a:gd name="adj4" fmla="val -375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r>
              <a:rPr kumimoji="0" lang="pl-PL" sz="1600" i="0"/>
              <a:t>Szabat Świąteczny</a:t>
            </a:r>
          </a:p>
        </p:txBody>
      </p:sp>
      <p:sp>
        <p:nvSpPr>
          <p:cNvPr id="12303" name="Rectangle 97"/>
          <p:cNvSpPr>
            <a:spLocks noChangeArrowheads="1"/>
          </p:cNvSpPr>
          <p:nvPr/>
        </p:nvSpPr>
        <p:spPr bwMode="auto">
          <a:xfrm>
            <a:off x="457200" y="1676400"/>
            <a:ext cx="8178800" cy="13716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lstStyle/>
          <a:p>
            <a:pPr marL="457200" indent="-457200">
              <a:spcBef>
                <a:spcPct val="20000"/>
              </a:spcBef>
              <a:buClr>
                <a:schemeClr val="accent2"/>
              </a:buClr>
              <a:buFont typeface="Monotype Sorts" charset="0"/>
              <a:buAutoNum type="arabicPeriod"/>
            </a:pPr>
            <a:r>
              <a:rPr lang="pl-PL" sz="2000" i="0"/>
              <a:t>Ukrzyżowanie miało miejsce w czwartek 14 nisan;</a:t>
            </a:r>
          </a:p>
          <a:p>
            <a:pPr marL="457200" indent="-457200">
              <a:spcBef>
                <a:spcPct val="20000"/>
              </a:spcBef>
              <a:buClr>
                <a:schemeClr val="accent2"/>
              </a:buClr>
              <a:buFont typeface="Monotype Sorts" charset="0"/>
              <a:buAutoNum type="arabicPeriod"/>
            </a:pPr>
            <a:r>
              <a:rPr lang="pl-PL" sz="2000" i="0"/>
              <a:t>Zmartwychwstanie dokonało się w niedziele święta Przaśników (wtedy niedziela 17 nisan) i ...</a:t>
            </a:r>
          </a:p>
          <a:p>
            <a:pPr marL="457200" indent="-457200">
              <a:spcBef>
                <a:spcPct val="20000"/>
              </a:spcBef>
              <a:buClr>
                <a:schemeClr val="accent2"/>
              </a:buClr>
              <a:buFont typeface="Monotype Sorts" charset="0"/>
              <a:buAutoNum type="arabicPeriod"/>
            </a:pPr>
            <a:r>
              <a:rPr lang="pl-PL" sz="2000" i="0"/>
              <a:t>.... wszystko pasuje.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r>
              <a:rPr lang="pl-PL" sz="2800">
                <a:latin typeface="Arial Black" charset="0"/>
              </a:rPr>
              <a:t>Argument #1</a:t>
            </a:r>
            <a:br>
              <a:rPr lang="pl-PL" sz="2800">
                <a:latin typeface="Arial Black" charset="0"/>
              </a:rPr>
            </a:br>
            <a:r>
              <a:rPr lang="pl-PL" sz="2800">
                <a:latin typeface="Arial Black" charset="0"/>
              </a:rPr>
              <a:t>6 dzień przed Paschą nie był sobotą</a:t>
            </a:r>
          </a:p>
        </p:txBody>
      </p:sp>
      <p:sp>
        <p:nvSpPr>
          <p:cNvPr id="13314" name="Rectangle 3"/>
          <p:cNvSpPr>
            <a:spLocks noGrp="1" noChangeArrowheads="1"/>
          </p:cNvSpPr>
          <p:nvPr>
            <p:ph type="body" idx="1"/>
          </p:nvPr>
        </p:nvSpPr>
        <p:spPr>
          <a:xfrm>
            <a:off x="152400" y="1885950"/>
            <a:ext cx="8483600" cy="2076450"/>
          </a:xfrm>
        </p:spPr>
        <p:txBody>
          <a:bodyPr/>
          <a:lstStyle/>
          <a:p>
            <a:pPr>
              <a:spcBef>
                <a:spcPct val="0"/>
              </a:spcBef>
              <a:buFont typeface="Monotype Sorts" charset="0"/>
              <a:buNone/>
            </a:pPr>
            <a:r>
              <a:rPr lang="pl-PL" sz="2000" dirty="0">
                <a:latin typeface="Arial" charset="0"/>
              </a:rPr>
              <a:t>	Jezus jako Żyd nie miał zwyczaju podróżować w szabat. Czytamy jednak, że:</a:t>
            </a:r>
          </a:p>
          <a:p>
            <a:pPr lvl="1">
              <a:spcBef>
                <a:spcPct val="0"/>
              </a:spcBef>
              <a:buFont typeface="Monotype Sorts" charset="0"/>
              <a:buNone/>
            </a:pPr>
            <a:r>
              <a:rPr lang="pl-PL" sz="2000" i="1" dirty="0">
                <a:latin typeface="Arial" charset="0"/>
              </a:rPr>
              <a:t>	Na sześć dni przed Paschą Jezus przybył do Betanii, gdzie mieszkał Łazarz, którego Jezus wskrzesił z martwych. (J12.1)</a:t>
            </a:r>
          </a:p>
          <a:p>
            <a:pPr>
              <a:spcBef>
                <a:spcPct val="0"/>
              </a:spcBef>
              <a:buFont typeface="Monotype Sorts" charset="0"/>
              <a:buNone/>
            </a:pPr>
            <a:endParaRPr lang="pl-PL" sz="2000" dirty="0" smtClean="0">
              <a:latin typeface="Arial" charset="0"/>
            </a:endParaRPr>
          </a:p>
          <a:p>
            <a:pPr>
              <a:spcBef>
                <a:spcPct val="0"/>
              </a:spcBef>
              <a:buFont typeface="Monotype Sorts" charset="0"/>
              <a:buNone/>
            </a:pPr>
            <a:r>
              <a:rPr lang="pl-PL" sz="2000" dirty="0">
                <a:latin typeface="Arial" charset="0"/>
              </a:rPr>
              <a:t>	Gdyby Przygotowanie Paschy 14 </a:t>
            </a:r>
            <a:r>
              <a:rPr lang="pl-PL" sz="2000" dirty="0" err="1">
                <a:latin typeface="Arial" charset="0"/>
              </a:rPr>
              <a:t>nisan</a:t>
            </a:r>
            <a:r>
              <a:rPr lang="pl-PL" sz="2000" dirty="0">
                <a:latin typeface="Arial" charset="0"/>
              </a:rPr>
              <a:t> przypadała w piątek to 6 dni przed wypadało by w szabat – w dzień, w którym nie podróżowano.</a:t>
            </a:r>
          </a:p>
        </p:txBody>
      </p:sp>
      <p:sp>
        <p:nvSpPr>
          <p:cNvPr id="96260" name="AutoShape 4"/>
          <p:cNvSpPr>
            <a:spLocks/>
          </p:cNvSpPr>
          <p:nvPr/>
        </p:nvSpPr>
        <p:spPr bwMode="auto">
          <a:xfrm flipH="1">
            <a:off x="76200" y="4475163"/>
            <a:ext cx="1955800" cy="327025"/>
          </a:xfrm>
          <a:prstGeom prst="borderCallout1">
            <a:avLst>
              <a:gd name="adj1" fmla="val 34954"/>
              <a:gd name="adj2" fmla="val -3898"/>
              <a:gd name="adj3" fmla="val 207769"/>
              <a:gd name="adj4" fmla="val -3898"/>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Przybycie do Betanii</a:t>
            </a:r>
          </a:p>
        </p:txBody>
      </p:sp>
      <p:sp>
        <p:nvSpPr>
          <p:cNvPr id="96261" name="AutoShape 5"/>
          <p:cNvSpPr>
            <a:spLocks/>
          </p:cNvSpPr>
          <p:nvPr/>
        </p:nvSpPr>
        <p:spPr bwMode="auto">
          <a:xfrm flipH="1">
            <a:off x="838200" y="6454775"/>
            <a:ext cx="1676400" cy="327025"/>
          </a:xfrm>
          <a:prstGeom prst="borderCallout1">
            <a:avLst>
              <a:gd name="adj1" fmla="val 65046"/>
              <a:gd name="adj2" fmla="val -4546"/>
              <a:gd name="adj3" fmla="val -148546"/>
              <a:gd name="adj4" fmla="val -4546"/>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Szabat sobotni</a:t>
            </a:r>
          </a:p>
        </p:txBody>
      </p:sp>
      <p:grpSp>
        <p:nvGrpSpPr>
          <p:cNvPr id="13317" name="Group 6"/>
          <p:cNvGrpSpPr>
            <a:grpSpLocks/>
          </p:cNvGrpSpPr>
          <p:nvPr/>
        </p:nvGrpSpPr>
        <p:grpSpPr bwMode="auto">
          <a:xfrm>
            <a:off x="152400" y="5160963"/>
            <a:ext cx="8915400" cy="1068387"/>
            <a:chOff x="96" y="2210"/>
            <a:chExt cx="5616" cy="673"/>
          </a:xfrm>
        </p:grpSpPr>
        <p:grpSp>
          <p:nvGrpSpPr>
            <p:cNvPr id="13326" name="Group 7"/>
            <p:cNvGrpSpPr>
              <a:grpSpLocks/>
            </p:cNvGrpSpPr>
            <p:nvPr/>
          </p:nvGrpSpPr>
          <p:grpSpPr bwMode="auto">
            <a:xfrm>
              <a:off x="960" y="2689"/>
              <a:ext cx="432" cy="96"/>
              <a:chOff x="576" y="2592"/>
              <a:chExt cx="432" cy="288"/>
            </a:xfrm>
          </p:grpSpPr>
          <p:sp>
            <p:nvSpPr>
              <p:cNvPr id="96264" name="Rectangle 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6265" name="Rectangle 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3327" name="Group 10"/>
            <p:cNvGrpSpPr>
              <a:grpSpLocks/>
            </p:cNvGrpSpPr>
            <p:nvPr/>
          </p:nvGrpSpPr>
          <p:grpSpPr bwMode="auto">
            <a:xfrm>
              <a:off x="1392" y="2689"/>
              <a:ext cx="432" cy="96"/>
              <a:chOff x="576" y="2592"/>
              <a:chExt cx="432" cy="288"/>
            </a:xfrm>
          </p:grpSpPr>
          <p:sp>
            <p:nvSpPr>
              <p:cNvPr id="96267" name="Rectangle 1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6268" name="Rectangle 1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3328" name="Group 13"/>
            <p:cNvGrpSpPr>
              <a:grpSpLocks/>
            </p:cNvGrpSpPr>
            <p:nvPr/>
          </p:nvGrpSpPr>
          <p:grpSpPr bwMode="auto">
            <a:xfrm>
              <a:off x="1824" y="2689"/>
              <a:ext cx="432" cy="96"/>
              <a:chOff x="576" y="2592"/>
              <a:chExt cx="432" cy="288"/>
            </a:xfrm>
          </p:grpSpPr>
          <p:sp>
            <p:nvSpPr>
              <p:cNvPr id="96270" name="Rectangle 14"/>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6271" name="Rectangle 15"/>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3329" name="Group 16"/>
            <p:cNvGrpSpPr>
              <a:grpSpLocks/>
            </p:cNvGrpSpPr>
            <p:nvPr/>
          </p:nvGrpSpPr>
          <p:grpSpPr bwMode="auto">
            <a:xfrm>
              <a:off x="2256" y="2689"/>
              <a:ext cx="432" cy="96"/>
              <a:chOff x="576" y="2592"/>
              <a:chExt cx="432" cy="288"/>
            </a:xfrm>
          </p:grpSpPr>
          <p:sp>
            <p:nvSpPr>
              <p:cNvPr id="96273" name="Rectangle 1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6274" name="Rectangle 1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3330" name="Group 19"/>
            <p:cNvGrpSpPr>
              <a:grpSpLocks/>
            </p:cNvGrpSpPr>
            <p:nvPr/>
          </p:nvGrpSpPr>
          <p:grpSpPr bwMode="auto">
            <a:xfrm>
              <a:off x="2688" y="2689"/>
              <a:ext cx="432" cy="96"/>
              <a:chOff x="576" y="2592"/>
              <a:chExt cx="432" cy="288"/>
            </a:xfrm>
          </p:grpSpPr>
          <p:sp>
            <p:nvSpPr>
              <p:cNvPr id="96276" name="Rectangle 2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6277" name="Rectangle 2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3331" name="Group 22"/>
            <p:cNvGrpSpPr>
              <a:grpSpLocks/>
            </p:cNvGrpSpPr>
            <p:nvPr/>
          </p:nvGrpSpPr>
          <p:grpSpPr bwMode="auto">
            <a:xfrm>
              <a:off x="3120" y="2689"/>
              <a:ext cx="432" cy="96"/>
              <a:chOff x="576" y="2592"/>
              <a:chExt cx="432" cy="288"/>
            </a:xfrm>
          </p:grpSpPr>
          <p:sp>
            <p:nvSpPr>
              <p:cNvPr id="96279" name="Rectangle 2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6280" name="Rectangle 2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3332" name="Group 25"/>
            <p:cNvGrpSpPr>
              <a:grpSpLocks/>
            </p:cNvGrpSpPr>
            <p:nvPr/>
          </p:nvGrpSpPr>
          <p:grpSpPr bwMode="auto">
            <a:xfrm>
              <a:off x="3552" y="2689"/>
              <a:ext cx="432" cy="96"/>
              <a:chOff x="576" y="2592"/>
              <a:chExt cx="432" cy="288"/>
            </a:xfrm>
          </p:grpSpPr>
          <p:sp>
            <p:nvSpPr>
              <p:cNvPr id="96282" name="Rectangle 2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6283" name="Rectangle 2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3333" name="Group 28"/>
            <p:cNvGrpSpPr>
              <a:grpSpLocks/>
            </p:cNvGrpSpPr>
            <p:nvPr/>
          </p:nvGrpSpPr>
          <p:grpSpPr bwMode="auto">
            <a:xfrm>
              <a:off x="3984" y="2689"/>
              <a:ext cx="432" cy="96"/>
              <a:chOff x="576" y="2592"/>
              <a:chExt cx="432" cy="288"/>
            </a:xfrm>
          </p:grpSpPr>
          <p:sp>
            <p:nvSpPr>
              <p:cNvPr id="96285" name="Rectangle 2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6286" name="Rectangle 3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3334" name="Group 31"/>
            <p:cNvGrpSpPr>
              <a:grpSpLocks/>
            </p:cNvGrpSpPr>
            <p:nvPr/>
          </p:nvGrpSpPr>
          <p:grpSpPr bwMode="auto">
            <a:xfrm>
              <a:off x="4416" y="2689"/>
              <a:ext cx="432" cy="96"/>
              <a:chOff x="576" y="2592"/>
              <a:chExt cx="432" cy="288"/>
            </a:xfrm>
          </p:grpSpPr>
          <p:sp>
            <p:nvSpPr>
              <p:cNvPr id="96288" name="Rectangle 3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6289" name="Rectangle 3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3335" name="Group 34"/>
            <p:cNvGrpSpPr>
              <a:grpSpLocks/>
            </p:cNvGrpSpPr>
            <p:nvPr/>
          </p:nvGrpSpPr>
          <p:grpSpPr bwMode="auto">
            <a:xfrm>
              <a:off x="4848" y="2689"/>
              <a:ext cx="432" cy="96"/>
              <a:chOff x="576" y="2592"/>
              <a:chExt cx="432" cy="288"/>
            </a:xfrm>
          </p:grpSpPr>
          <p:sp>
            <p:nvSpPr>
              <p:cNvPr id="96291" name="Rectangle 35"/>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6292" name="Rectangle 36"/>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3336" name="Group 37"/>
            <p:cNvGrpSpPr>
              <a:grpSpLocks/>
            </p:cNvGrpSpPr>
            <p:nvPr/>
          </p:nvGrpSpPr>
          <p:grpSpPr bwMode="auto">
            <a:xfrm>
              <a:off x="5280" y="2689"/>
              <a:ext cx="432" cy="96"/>
              <a:chOff x="576" y="2592"/>
              <a:chExt cx="432" cy="288"/>
            </a:xfrm>
          </p:grpSpPr>
          <p:sp>
            <p:nvSpPr>
              <p:cNvPr id="96294" name="Rectangle 3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6295" name="Rectangle 3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3337" name="Group 40"/>
            <p:cNvGrpSpPr>
              <a:grpSpLocks/>
            </p:cNvGrpSpPr>
            <p:nvPr/>
          </p:nvGrpSpPr>
          <p:grpSpPr bwMode="auto">
            <a:xfrm>
              <a:off x="528" y="2689"/>
              <a:ext cx="432" cy="96"/>
              <a:chOff x="576" y="2592"/>
              <a:chExt cx="432" cy="288"/>
            </a:xfrm>
          </p:grpSpPr>
          <p:sp>
            <p:nvSpPr>
              <p:cNvPr id="96297" name="Rectangle 4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6298" name="Rectangle 4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96299" name="Rectangle 43"/>
            <p:cNvSpPr>
              <a:spLocks noChangeArrowheads="1"/>
            </p:cNvSpPr>
            <p:nvPr/>
          </p:nvSpPr>
          <p:spPr bwMode="auto">
            <a:xfrm>
              <a:off x="52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7</a:t>
              </a:r>
              <a:br>
                <a:rPr kumimoji="0" lang="pl-PL" altLang="x-none" b="1" i="0">
                  <a:ea typeface="+mn-ea"/>
                </a:rPr>
              </a:br>
              <a:r>
                <a:rPr kumimoji="0" lang="pl-PL" altLang="x-none" b="1" i="0">
                  <a:ea typeface="+mn-ea"/>
                </a:rPr>
                <a:t>cz</a:t>
              </a:r>
            </a:p>
          </p:txBody>
        </p:sp>
        <p:sp>
          <p:nvSpPr>
            <p:cNvPr id="96300" name="Rectangle 44"/>
            <p:cNvSpPr>
              <a:spLocks noChangeArrowheads="1"/>
            </p:cNvSpPr>
            <p:nvPr/>
          </p:nvSpPr>
          <p:spPr bwMode="auto">
            <a:xfrm>
              <a:off x="96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8</a:t>
              </a:r>
              <a:br>
                <a:rPr kumimoji="0" lang="pl-PL" altLang="x-none" b="1" i="0">
                  <a:ea typeface="+mn-ea"/>
                </a:rPr>
              </a:br>
              <a:r>
                <a:rPr kumimoji="0" lang="pl-PL" altLang="x-none" b="1" i="0">
                  <a:ea typeface="+mn-ea"/>
                </a:rPr>
                <a:t>pi</a:t>
              </a:r>
            </a:p>
          </p:txBody>
        </p:sp>
        <p:sp>
          <p:nvSpPr>
            <p:cNvPr id="96301" name="Rectangle 45"/>
            <p:cNvSpPr>
              <a:spLocks noChangeArrowheads="1"/>
            </p:cNvSpPr>
            <p:nvPr/>
          </p:nvSpPr>
          <p:spPr bwMode="auto">
            <a:xfrm>
              <a:off x="139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9</a:t>
              </a:r>
              <a:br>
                <a:rPr kumimoji="0" lang="pl-PL" altLang="x-none" b="1" i="0">
                  <a:ea typeface="+mn-ea"/>
                </a:rPr>
              </a:br>
              <a:r>
                <a:rPr kumimoji="0" lang="pl-PL" altLang="x-none" b="1" i="0">
                  <a:ea typeface="+mn-ea"/>
                </a:rPr>
                <a:t>so</a:t>
              </a:r>
            </a:p>
          </p:txBody>
        </p:sp>
        <p:sp>
          <p:nvSpPr>
            <p:cNvPr id="96302" name="Rectangle 46"/>
            <p:cNvSpPr>
              <a:spLocks noChangeArrowheads="1"/>
            </p:cNvSpPr>
            <p:nvPr/>
          </p:nvSpPr>
          <p:spPr bwMode="auto">
            <a:xfrm>
              <a:off x="182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10</a:t>
              </a:r>
              <a:br>
                <a:rPr kumimoji="0" lang="pl-PL" altLang="x-none" b="1" i="0">
                  <a:ea typeface="+mn-ea"/>
                </a:rPr>
              </a:br>
              <a:r>
                <a:rPr kumimoji="0" lang="pl-PL" altLang="x-none" b="1" i="0">
                  <a:ea typeface="+mn-ea"/>
                </a:rPr>
                <a:t>nd</a:t>
              </a:r>
            </a:p>
          </p:txBody>
        </p:sp>
        <p:sp>
          <p:nvSpPr>
            <p:cNvPr id="96303" name="Rectangle 47"/>
            <p:cNvSpPr>
              <a:spLocks noChangeArrowheads="1"/>
            </p:cNvSpPr>
            <p:nvPr/>
          </p:nvSpPr>
          <p:spPr bwMode="auto">
            <a:xfrm>
              <a:off x="225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11</a:t>
              </a:r>
              <a:br>
                <a:rPr kumimoji="0" lang="pl-PL" altLang="x-none" b="1" i="0">
                  <a:ea typeface="+mn-ea"/>
                </a:rPr>
              </a:br>
              <a:r>
                <a:rPr kumimoji="0" lang="pl-PL" altLang="x-none" b="1" i="0">
                  <a:ea typeface="+mn-ea"/>
                </a:rPr>
                <a:t>pn</a:t>
              </a:r>
            </a:p>
          </p:txBody>
        </p:sp>
        <p:sp>
          <p:nvSpPr>
            <p:cNvPr id="96304" name="Rectangle 48"/>
            <p:cNvSpPr>
              <a:spLocks noChangeArrowheads="1"/>
            </p:cNvSpPr>
            <p:nvPr/>
          </p:nvSpPr>
          <p:spPr bwMode="auto">
            <a:xfrm>
              <a:off x="268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12</a:t>
              </a:r>
              <a:br>
                <a:rPr kumimoji="0" lang="pl-PL" altLang="x-none" b="1" i="0">
                  <a:ea typeface="+mn-ea"/>
                </a:rPr>
              </a:br>
              <a:r>
                <a:rPr kumimoji="0" lang="pl-PL" altLang="x-none" b="1" i="0">
                  <a:ea typeface="+mn-ea"/>
                </a:rPr>
                <a:t>wt</a:t>
              </a:r>
            </a:p>
          </p:txBody>
        </p:sp>
        <p:sp>
          <p:nvSpPr>
            <p:cNvPr id="96305" name="Rectangle 49"/>
            <p:cNvSpPr>
              <a:spLocks noChangeArrowheads="1"/>
            </p:cNvSpPr>
            <p:nvPr/>
          </p:nvSpPr>
          <p:spPr bwMode="auto">
            <a:xfrm>
              <a:off x="312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13</a:t>
              </a:r>
              <a:br>
                <a:rPr kumimoji="0" lang="pl-PL" b="1" i="0"/>
              </a:br>
              <a:r>
                <a:rPr kumimoji="0" lang="pl-PL" b="1" i="0"/>
                <a:t>śr</a:t>
              </a:r>
            </a:p>
          </p:txBody>
        </p:sp>
        <p:sp>
          <p:nvSpPr>
            <p:cNvPr id="96306" name="Rectangle 50"/>
            <p:cNvSpPr>
              <a:spLocks noChangeArrowheads="1"/>
            </p:cNvSpPr>
            <p:nvPr/>
          </p:nvSpPr>
          <p:spPr bwMode="auto">
            <a:xfrm>
              <a:off x="355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14</a:t>
              </a:r>
              <a:br>
                <a:rPr kumimoji="0" lang="pl-PL" altLang="x-none" b="1" i="0">
                  <a:ea typeface="+mn-ea"/>
                </a:rPr>
              </a:br>
              <a:r>
                <a:rPr kumimoji="0" lang="pl-PL" altLang="x-none" b="1" i="0">
                  <a:ea typeface="+mn-ea"/>
                </a:rPr>
                <a:t>cz</a:t>
              </a:r>
            </a:p>
          </p:txBody>
        </p:sp>
        <p:sp>
          <p:nvSpPr>
            <p:cNvPr id="96307" name="Rectangle 51"/>
            <p:cNvSpPr>
              <a:spLocks noChangeArrowheads="1"/>
            </p:cNvSpPr>
            <p:nvPr/>
          </p:nvSpPr>
          <p:spPr bwMode="auto">
            <a:xfrm>
              <a:off x="398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15</a:t>
              </a:r>
              <a:br>
                <a:rPr kumimoji="0" lang="pl-PL" altLang="x-none" b="1" i="0">
                  <a:ea typeface="+mn-ea"/>
                </a:rPr>
              </a:br>
              <a:r>
                <a:rPr kumimoji="0" lang="pl-PL" altLang="x-none" b="1" i="0">
                  <a:ea typeface="+mn-ea"/>
                </a:rPr>
                <a:t>pi</a:t>
              </a:r>
            </a:p>
          </p:txBody>
        </p:sp>
        <p:sp>
          <p:nvSpPr>
            <p:cNvPr id="96308" name="Rectangle 52"/>
            <p:cNvSpPr>
              <a:spLocks noChangeArrowheads="1"/>
            </p:cNvSpPr>
            <p:nvPr/>
          </p:nvSpPr>
          <p:spPr bwMode="auto">
            <a:xfrm>
              <a:off x="441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16</a:t>
              </a:r>
              <a:br>
                <a:rPr kumimoji="0" lang="pl-PL" altLang="x-none" b="1" i="0">
                  <a:ea typeface="+mn-ea"/>
                </a:rPr>
              </a:br>
              <a:r>
                <a:rPr kumimoji="0" lang="pl-PL" altLang="x-none" b="1" i="0">
                  <a:ea typeface="+mn-ea"/>
                </a:rPr>
                <a:t>so</a:t>
              </a:r>
            </a:p>
          </p:txBody>
        </p:sp>
        <p:sp>
          <p:nvSpPr>
            <p:cNvPr id="96309" name="Rectangle 53"/>
            <p:cNvSpPr>
              <a:spLocks noChangeArrowheads="1"/>
            </p:cNvSpPr>
            <p:nvPr/>
          </p:nvSpPr>
          <p:spPr bwMode="auto">
            <a:xfrm>
              <a:off x="484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17</a:t>
              </a:r>
              <a:br>
                <a:rPr kumimoji="0" lang="pl-PL" altLang="x-none" b="1" i="0">
                  <a:ea typeface="+mn-ea"/>
                </a:rPr>
              </a:br>
              <a:r>
                <a:rPr kumimoji="0" lang="pl-PL" altLang="x-none" b="1" i="0">
                  <a:ea typeface="+mn-ea"/>
                </a:rPr>
                <a:t>nd</a:t>
              </a:r>
            </a:p>
          </p:txBody>
        </p:sp>
        <p:sp>
          <p:nvSpPr>
            <p:cNvPr id="96310" name="Rectangle 54"/>
            <p:cNvSpPr>
              <a:spLocks noChangeArrowheads="1"/>
            </p:cNvSpPr>
            <p:nvPr/>
          </p:nvSpPr>
          <p:spPr bwMode="auto">
            <a:xfrm>
              <a:off x="528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18</a:t>
              </a:r>
              <a:br>
                <a:rPr kumimoji="0" lang="pl-PL" altLang="x-none" b="1" i="0">
                  <a:ea typeface="+mn-ea"/>
                </a:rPr>
              </a:br>
              <a:r>
                <a:rPr kumimoji="0" lang="pl-PL" altLang="x-none" b="1" i="0">
                  <a:ea typeface="+mn-ea"/>
                </a:rPr>
                <a:t>pn</a:t>
              </a:r>
            </a:p>
          </p:txBody>
        </p:sp>
        <p:sp>
          <p:nvSpPr>
            <p:cNvPr id="96311" name="Line 55"/>
            <p:cNvSpPr>
              <a:spLocks noChangeShapeType="1"/>
            </p:cNvSpPr>
            <p:nvPr/>
          </p:nvSpPr>
          <p:spPr bwMode="auto">
            <a:xfrm flipV="1">
              <a:off x="96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6312" name="Line 56"/>
            <p:cNvSpPr>
              <a:spLocks noChangeShapeType="1"/>
            </p:cNvSpPr>
            <p:nvPr/>
          </p:nvSpPr>
          <p:spPr bwMode="auto">
            <a:xfrm flipV="1">
              <a:off x="139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6313" name="Line 57"/>
            <p:cNvSpPr>
              <a:spLocks noChangeShapeType="1"/>
            </p:cNvSpPr>
            <p:nvPr/>
          </p:nvSpPr>
          <p:spPr bwMode="auto">
            <a:xfrm flipV="1">
              <a:off x="182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6314" name="Line 58"/>
            <p:cNvSpPr>
              <a:spLocks noChangeShapeType="1"/>
            </p:cNvSpPr>
            <p:nvPr/>
          </p:nvSpPr>
          <p:spPr bwMode="auto">
            <a:xfrm flipV="1">
              <a:off x="225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6315" name="Line 59"/>
            <p:cNvSpPr>
              <a:spLocks noChangeShapeType="1"/>
            </p:cNvSpPr>
            <p:nvPr/>
          </p:nvSpPr>
          <p:spPr bwMode="auto">
            <a:xfrm flipV="1">
              <a:off x="268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6316" name="Line 60"/>
            <p:cNvSpPr>
              <a:spLocks noChangeShapeType="1"/>
            </p:cNvSpPr>
            <p:nvPr/>
          </p:nvSpPr>
          <p:spPr bwMode="auto">
            <a:xfrm flipV="1">
              <a:off x="312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6317" name="Line 61"/>
            <p:cNvSpPr>
              <a:spLocks noChangeShapeType="1"/>
            </p:cNvSpPr>
            <p:nvPr/>
          </p:nvSpPr>
          <p:spPr bwMode="auto">
            <a:xfrm flipV="1">
              <a:off x="355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6318" name="Line 62"/>
            <p:cNvSpPr>
              <a:spLocks noChangeShapeType="1"/>
            </p:cNvSpPr>
            <p:nvPr/>
          </p:nvSpPr>
          <p:spPr bwMode="auto">
            <a:xfrm flipV="1">
              <a:off x="398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6319" name="Line 63"/>
            <p:cNvSpPr>
              <a:spLocks noChangeShapeType="1"/>
            </p:cNvSpPr>
            <p:nvPr/>
          </p:nvSpPr>
          <p:spPr bwMode="auto">
            <a:xfrm flipV="1">
              <a:off x="441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6320" name="Line 64"/>
            <p:cNvSpPr>
              <a:spLocks noChangeShapeType="1"/>
            </p:cNvSpPr>
            <p:nvPr/>
          </p:nvSpPr>
          <p:spPr bwMode="auto">
            <a:xfrm flipV="1">
              <a:off x="484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6321" name="Line 65"/>
            <p:cNvSpPr>
              <a:spLocks noChangeShapeType="1"/>
            </p:cNvSpPr>
            <p:nvPr/>
          </p:nvSpPr>
          <p:spPr bwMode="auto">
            <a:xfrm flipV="1">
              <a:off x="528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6322" name="Line 66"/>
            <p:cNvSpPr>
              <a:spLocks noChangeShapeType="1"/>
            </p:cNvSpPr>
            <p:nvPr/>
          </p:nvSpPr>
          <p:spPr bwMode="auto">
            <a:xfrm flipV="1">
              <a:off x="571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6323" name="Line 67"/>
            <p:cNvSpPr>
              <a:spLocks noChangeShapeType="1"/>
            </p:cNvSpPr>
            <p:nvPr/>
          </p:nvSpPr>
          <p:spPr bwMode="auto">
            <a:xfrm flipV="1">
              <a:off x="52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6324" name="Rectangle 68"/>
            <p:cNvSpPr>
              <a:spLocks noChangeArrowheads="1"/>
            </p:cNvSpPr>
            <p:nvPr/>
          </p:nvSpPr>
          <p:spPr bwMode="auto">
            <a:xfrm>
              <a:off x="1392"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6325" name="Rectangle 69"/>
            <p:cNvSpPr>
              <a:spLocks noChangeArrowheads="1"/>
            </p:cNvSpPr>
            <p:nvPr/>
          </p:nvSpPr>
          <p:spPr bwMode="auto">
            <a:xfrm>
              <a:off x="1824"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6326" name="Rectangle 70"/>
            <p:cNvSpPr>
              <a:spLocks noChangeArrowheads="1"/>
            </p:cNvSpPr>
            <p:nvPr/>
          </p:nvSpPr>
          <p:spPr bwMode="auto">
            <a:xfrm>
              <a:off x="225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6327" name="Rectangle 71"/>
            <p:cNvSpPr>
              <a:spLocks noChangeArrowheads="1"/>
            </p:cNvSpPr>
            <p:nvPr/>
          </p:nvSpPr>
          <p:spPr bwMode="auto">
            <a:xfrm>
              <a:off x="268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6328" name="Rectangle 72"/>
            <p:cNvSpPr>
              <a:spLocks noChangeArrowheads="1"/>
            </p:cNvSpPr>
            <p:nvPr/>
          </p:nvSpPr>
          <p:spPr bwMode="auto">
            <a:xfrm>
              <a:off x="312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6329" name="Rectangle 73"/>
            <p:cNvSpPr>
              <a:spLocks noChangeArrowheads="1"/>
            </p:cNvSpPr>
            <p:nvPr/>
          </p:nvSpPr>
          <p:spPr bwMode="auto">
            <a:xfrm>
              <a:off x="3552"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6330" name="Rectangle 74"/>
            <p:cNvSpPr>
              <a:spLocks noChangeArrowheads="1"/>
            </p:cNvSpPr>
            <p:nvPr/>
          </p:nvSpPr>
          <p:spPr bwMode="auto">
            <a:xfrm>
              <a:off x="3984"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6331" name="Rectangle 75"/>
            <p:cNvSpPr>
              <a:spLocks noChangeArrowheads="1"/>
            </p:cNvSpPr>
            <p:nvPr/>
          </p:nvSpPr>
          <p:spPr bwMode="auto">
            <a:xfrm>
              <a:off x="4416"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6332" name="Rectangle 76"/>
            <p:cNvSpPr>
              <a:spLocks noChangeArrowheads="1"/>
            </p:cNvSpPr>
            <p:nvPr/>
          </p:nvSpPr>
          <p:spPr bwMode="auto">
            <a:xfrm>
              <a:off x="484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6333" name="Rectangle 77"/>
            <p:cNvSpPr>
              <a:spLocks noChangeArrowheads="1"/>
            </p:cNvSpPr>
            <p:nvPr/>
          </p:nvSpPr>
          <p:spPr bwMode="auto">
            <a:xfrm>
              <a:off x="528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6334" name="Rectangle 78"/>
            <p:cNvSpPr>
              <a:spLocks noChangeArrowheads="1"/>
            </p:cNvSpPr>
            <p:nvPr/>
          </p:nvSpPr>
          <p:spPr bwMode="auto">
            <a:xfrm>
              <a:off x="96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6335" name="Rectangle 79"/>
            <p:cNvSpPr>
              <a:spLocks noChangeArrowheads="1"/>
            </p:cNvSpPr>
            <p:nvPr/>
          </p:nvSpPr>
          <p:spPr bwMode="auto">
            <a:xfrm>
              <a:off x="52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13375" name="Group 80"/>
            <p:cNvGrpSpPr>
              <a:grpSpLocks/>
            </p:cNvGrpSpPr>
            <p:nvPr/>
          </p:nvGrpSpPr>
          <p:grpSpPr bwMode="auto">
            <a:xfrm>
              <a:off x="96" y="2689"/>
              <a:ext cx="432" cy="96"/>
              <a:chOff x="576" y="2592"/>
              <a:chExt cx="432" cy="288"/>
            </a:xfrm>
          </p:grpSpPr>
          <p:sp>
            <p:nvSpPr>
              <p:cNvPr id="96337" name="Rectangle 8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6338" name="Rectangle 8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96339" name="Line 83"/>
            <p:cNvSpPr>
              <a:spLocks noChangeShapeType="1"/>
            </p:cNvSpPr>
            <p:nvPr/>
          </p:nvSpPr>
          <p:spPr bwMode="auto">
            <a:xfrm flipV="1">
              <a:off x="96" y="2305"/>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6340" name="Rectangle 84"/>
            <p:cNvSpPr>
              <a:spLocks noChangeArrowheads="1"/>
            </p:cNvSpPr>
            <p:nvPr/>
          </p:nvSpPr>
          <p:spPr bwMode="auto">
            <a:xfrm>
              <a:off x="9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6341" name="Rectangle 85"/>
            <p:cNvSpPr>
              <a:spLocks noChangeArrowheads="1"/>
            </p:cNvSpPr>
            <p:nvPr/>
          </p:nvSpPr>
          <p:spPr bwMode="auto">
            <a:xfrm>
              <a:off x="9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6</a:t>
              </a:r>
              <a:br>
                <a:rPr kumimoji="0" lang="pl-PL" b="1" i="0"/>
              </a:br>
              <a:r>
                <a:rPr kumimoji="0" lang="pl-PL" b="1" i="0"/>
                <a:t>śr</a:t>
              </a:r>
            </a:p>
          </p:txBody>
        </p:sp>
      </p:grpSp>
      <p:sp>
        <p:nvSpPr>
          <p:cNvPr id="96342" name="Line 86"/>
          <p:cNvSpPr>
            <a:spLocks noChangeShapeType="1"/>
          </p:cNvSpPr>
          <p:nvPr/>
        </p:nvSpPr>
        <p:spPr bwMode="auto">
          <a:xfrm>
            <a:off x="2032000" y="4965700"/>
            <a:ext cx="3911600" cy="0"/>
          </a:xfrm>
          <a:prstGeom prst="line">
            <a:avLst/>
          </a:prstGeom>
          <a:noFill/>
          <a:ln w="57150">
            <a:solidFill>
              <a:schemeClr val="accent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6348" name="Text Box 92"/>
          <p:cNvSpPr txBox="1">
            <a:spLocks noChangeArrowheads="1"/>
          </p:cNvSpPr>
          <p:nvPr/>
        </p:nvSpPr>
        <p:spPr bwMode="auto">
          <a:xfrm>
            <a:off x="1676400" y="5041900"/>
            <a:ext cx="68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-6</a:t>
            </a:r>
          </a:p>
        </p:txBody>
      </p:sp>
      <p:sp>
        <p:nvSpPr>
          <p:cNvPr id="96349" name="AutoShape 93"/>
          <p:cNvSpPr>
            <a:spLocks/>
          </p:cNvSpPr>
          <p:nvPr/>
        </p:nvSpPr>
        <p:spPr bwMode="auto">
          <a:xfrm flipH="1">
            <a:off x="6078538" y="4473575"/>
            <a:ext cx="2387600" cy="327025"/>
          </a:xfrm>
          <a:prstGeom prst="borderCallout1">
            <a:avLst>
              <a:gd name="adj1" fmla="val 34949"/>
              <a:gd name="adj2" fmla="val 103190"/>
              <a:gd name="adj3" fmla="val 243204"/>
              <a:gd name="adj4" fmla="val 10319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r>
              <a:rPr kumimoji="0" lang="pl-PL" sz="1600" i="0"/>
              <a:t>Pascha – przygotowanie</a:t>
            </a:r>
          </a:p>
        </p:txBody>
      </p:sp>
      <p:sp>
        <p:nvSpPr>
          <p:cNvPr id="96350" name="Text Box 94"/>
          <p:cNvSpPr txBox="1">
            <a:spLocks noChangeArrowheads="1"/>
          </p:cNvSpPr>
          <p:nvPr/>
        </p:nvSpPr>
        <p:spPr bwMode="auto">
          <a:xfrm>
            <a:off x="5105400" y="5041900"/>
            <a:ext cx="68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-1</a:t>
            </a:r>
          </a:p>
        </p:txBody>
      </p:sp>
      <p:sp>
        <p:nvSpPr>
          <p:cNvPr id="96351" name="Text Box 95"/>
          <p:cNvSpPr txBox="1">
            <a:spLocks noChangeArrowheads="1"/>
          </p:cNvSpPr>
          <p:nvPr/>
        </p:nvSpPr>
        <p:spPr bwMode="auto">
          <a:xfrm>
            <a:off x="4419600" y="5045075"/>
            <a:ext cx="68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-2</a:t>
            </a:r>
          </a:p>
        </p:txBody>
      </p:sp>
      <p:sp>
        <p:nvSpPr>
          <p:cNvPr id="96352" name="Text Box 96"/>
          <p:cNvSpPr txBox="1">
            <a:spLocks noChangeArrowheads="1"/>
          </p:cNvSpPr>
          <p:nvPr/>
        </p:nvSpPr>
        <p:spPr bwMode="auto">
          <a:xfrm>
            <a:off x="3733800" y="5048250"/>
            <a:ext cx="68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-3</a:t>
            </a:r>
          </a:p>
        </p:txBody>
      </p:sp>
      <p:sp>
        <p:nvSpPr>
          <p:cNvPr id="96353" name="Text Box 97"/>
          <p:cNvSpPr txBox="1">
            <a:spLocks noChangeArrowheads="1"/>
          </p:cNvSpPr>
          <p:nvPr/>
        </p:nvSpPr>
        <p:spPr bwMode="auto">
          <a:xfrm>
            <a:off x="3048000" y="5051425"/>
            <a:ext cx="68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-4</a:t>
            </a:r>
          </a:p>
        </p:txBody>
      </p:sp>
      <p:sp>
        <p:nvSpPr>
          <p:cNvPr id="96354" name="Text Box 98"/>
          <p:cNvSpPr txBox="1">
            <a:spLocks noChangeArrowheads="1"/>
          </p:cNvSpPr>
          <p:nvPr/>
        </p:nvSpPr>
        <p:spPr bwMode="auto">
          <a:xfrm>
            <a:off x="2362200" y="5054600"/>
            <a:ext cx="68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r>
              <a:rPr lang="pl-PL" sz="2800">
                <a:latin typeface="Arial Black" charset="0"/>
              </a:rPr>
              <a:t>Argument #2</a:t>
            </a:r>
            <a:br>
              <a:rPr lang="pl-PL" sz="2800">
                <a:latin typeface="Arial Black" charset="0"/>
              </a:rPr>
            </a:br>
            <a:r>
              <a:rPr lang="pl-PL" sz="2800">
                <a:latin typeface="Arial Black" charset="0"/>
              </a:rPr>
              <a:t>Uczta w Betani wypadła w sobotę</a:t>
            </a:r>
          </a:p>
        </p:txBody>
      </p:sp>
      <p:sp>
        <p:nvSpPr>
          <p:cNvPr id="14338" name="Rectangle 3"/>
          <p:cNvSpPr>
            <a:spLocks noGrp="1" noChangeArrowheads="1"/>
          </p:cNvSpPr>
          <p:nvPr>
            <p:ph type="body" idx="1"/>
          </p:nvPr>
        </p:nvSpPr>
        <p:spPr>
          <a:xfrm>
            <a:off x="152400" y="1885950"/>
            <a:ext cx="8483600" cy="2305050"/>
          </a:xfrm>
        </p:spPr>
        <p:txBody>
          <a:bodyPr/>
          <a:lstStyle/>
          <a:p>
            <a:pPr>
              <a:buFont typeface="Monotype Sorts" charset="0"/>
              <a:buNone/>
            </a:pPr>
            <a:r>
              <a:rPr lang="pl-PL" sz="2000">
                <a:latin typeface="Arial" charset="0"/>
              </a:rPr>
              <a:t>	U Jana można wyczytać:</a:t>
            </a:r>
          </a:p>
          <a:p>
            <a:pPr lvl="1">
              <a:buFont typeface="Monotype Sorts" charset="0"/>
              <a:buNone/>
            </a:pPr>
            <a:r>
              <a:rPr lang="pl-PL" sz="2000" i="1">
                <a:latin typeface="Arial" charset="0"/>
              </a:rPr>
              <a:t>	Na sześć dni przed Paschą Jezus przybył do Betanii (...). Urządzono tam dla Niego ucztę. Marta posługiwała, a Łazarz był jednym z zasiadających z Nim przy stole. (J12.1n)</a:t>
            </a:r>
          </a:p>
          <a:p>
            <a:pPr>
              <a:buFont typeface="Monotype Sorts" charset="0"/>
              <a:buNone/>
            </a:pPr>
            <a:r>
              <a:rPr lang="pl-PL" sz="2000">
                <a:latin typeface="Arial" charset="0"/>
              </a:rPr>
              <a:t>	Szabat służy do urządzania uczt, co wiąże nam  5 dni przez Paschą z sobotą.</a:t>
            </a:r>
          </a:p>
        </p:txBody>
      </p:sp>
      <p:sp>
        <p:nvSpPr>
          <p:cNvPr id="97285" name="AutoShape 5"/>
          <p:cNvSpPr>
            <a:spLocks/>
          </p:cNvSpPr>
          <p:nvPr/>
        </p:nvSpPr>
        <p:spPr bwMode="auto">
          <a:xfrm flipH="1">
            <a:off x="838200" y="6454775"/>
            <a:ext cx="1676400" cy="327025"/>
          </a:xfrm>
          <a:prstGeom prst="borderCallout1">
            <a:avLst>
              <a:gd name="adj1" fmla="val 65046"/>
              <a:gd name="adj2" fmla="val -4546"/>
              <a:gd name="adj3" fmla="val -148546"/>
              <a:gd name="adj4" fmla="val -4546"/>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Szabat sobotni</a:t>
            </a:r>
          </a:p>
        </p:txBody>
      </p:sp>
      <p:grpSp>
        <p:nvGrpSpPr>
          <p:cNvPr id="14340" name="Group 7"/>
          <p:cNvGrpSpPr>
            <a:grpSpLocks/>
          </p:cNvGrpSpPr>
          <p:nvPr/>
        </p:nvGrpSpPr>
        <p:grpSpPr bwMode="auto">
          <a:xfrm>
            <a:off x="152400" y="5160963"/>
            <a:ext cx="8915400" cy="1068387"/>
            <a:chOff x="96" y="2210"/>
            <a:chExt cx="5616" cy="673"/>
          </a:xfrm>
        </p:grpSpPr>
        <p:grpSp>
          <p:nvGrpSpPr>
            <p:cNvPr id="14349" name="Group 8"/>
            <p:cNvGrpSpPr>
              <a:grpSpLocks/>
            </p:cNvGrpSpPr>
            <p:nvPr/>
          </p:nvGrpSpPr>
          <p:grpSpPr bwMode="auto">
            <a:xfrm>
              <a:off x="960" y="2689"/>
              <a:ext cx="432" cy="96"/>
              <a:chOff x="576" y="2592"/>
              <a:chExt cx="432" cy="288"/>
            </a:xfrm>
          </p:grpSpPr>
          <p:sp>
            <p:nvSpPr>
              <p:cNvPr id="97289" name="Rectangle 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7290" name="Rectangle 1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4350" name="Group 11"/>
            <p:cNvGrpSpPr>
              <a:grpSpLocks/>
            </p:cNvGrpSpPr>
            <p:nvPr/>
          </p:nvGrpSpPr>
          <p:grpSpPr bwMode="auto">
            <a:xfrm>
              <a:off x="1392" y="2689"/>
              <a:ext cx="432" cy="96"/>
              <a:chOff x="576" y="2592"/>
              <a:chExt cx="432" cy="288"/>
            </a:xfrm>
          </p:grpSpPr>
          <p:sp>
            <p:nvSpPr>
              <p:cNvPr id="97292" name="Rectangle 1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7293" name="Rectangle 1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4351" name="Group 14"/>
            <p:cNvGrpSpPr>
              <a:grpSpLocks/>
            </p:cNvGrpSpPr>
            <p:nvPr/>
          </p:nvGrpSpPr>
          <p:grpSpPr bwMode="auto">
            <a:xfrm>
              <a:off x="1824" y="2689"/>
              <a:ext cx="432" cy="96"/>
              <a:chOff x="576" y="2592"/>
              <a:chExt cx="432" cy="288"/>
            </a:xfrm>
          </p:grpSpPr>
          <p:sp>
            <p:nvSpPr>
              <p:cNvPr id="97295" name="Rectangle 15"/>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7296" name="Rectangle 16"/>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4352" name="Group 17"/>
            <p:cNvGrpSpPr>
              <a:grpSpLocks/>
            </p:cNvGrpSpPr>
            <p:nvPr/>
          </p:nvGrpSpPr>
          <p:grpSpPr bwMode="auto">
            <a:xfrm>
              <a:off x="2256" y="2689"/>
              <a:ext cx="432" cy="96"/>
              <a:chOff x="576" y="2592"/>
              <a:chExt cx="432" cy="288"/>
            </a:xfrm>
          </p:grpSpPr>
          <p:sp>
            <p:nvSpPr>
              <p:cNvPr id="97298" name="Rectangle 1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7299" name="Rectangle 1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4353" name="Group 20"/>
            <p:cNvGrpSpPr>
              <a:grpSpLocks/>
            </p:cNvGrpSpPr>
            <p:nvPr/>
          </p:nvGrpSpPr>
          <p:grpSpPr bwMode="auto">
            <a:xfrm>
              <a:off x="2688" y="2689"/>
              <a:ext cx="432" cy="96"/>
              <a:chOff x="576" y="2592"/>
              <a:chExt cx="432" cy="288"/>
            </a:xfrm>
          </p:grpSpPr>
          <p:sp>
            <p:nvSpPr>
              <p:cNvPr id="97301" name="Rectangle 2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7302" name="Rectangle 2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4354" name="Group 23"/>
            <p:cNvGrpSpPr>
              <a:grpSpLocks/>
            </p:cNvGrpSpPr>
            <p:nvPr/>
          </p:nvGrpSpPr>
          <p:grpSpPr bwMode="auto">
            <a:xfrm>
              <a:off x="3120" y="2689"/>
              <a:ext cx="432" cy="96"/>
              <a:chOff x="576" y="2592"/>
              <a:chExt cx="432" cy="288"/>
            </a:xfrm>
          </p:grpSpPr>
          <p:sp>
            <p:nvSpPr>
              <p:cNvPr id="97304" name="Rectangle 24"/>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7305" name="Rectangle 25"/>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4355" name="Group 26"/>
            <p:cNvGrpSpPr>
              <a:grpSpLocks/>
            </p:cNvGrpSpPr>
            <p:nvPr/>
          </p:nvGrpSpPr>
          <p:grpSpPr bwMode="auto">
            <a:xfrm>
              <a:off x="3552" y="2689"/>
              <a:ext cx="432" cy="96"/>
              <a:chOff x="576" y="2592"/>
              <a:chExt cx="432" cy="288"/>
            </a:xfrm>
          </p:grpSpPr>
          <p:sp>
            <p:nvSpPr>
              <p:cNvPr id="97307" name="Rectangle 2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7308" name="Rectangle 2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4356" name="Group 29"/>
            <p:cNvGrpSpPr>
              <a:grpSpLocks/>
            </p:cNvGrpSpPr>
            <p:nvPr/>
          </p:nvGrpSpPr>
          <p:grpSpPr bwMode="auto">
            <a:xfrm>
              <a:off x="3984" y="2689"/>
              <a:ext cx="432" cy="96"/>
              <a:chOff x="576" y="2592"/>
              <a:chExt cx="432" cy="288"/>
            </a:xfrm>
          </p:grpSpPr>
          <p:sp>
            <p:nvSpPr>
              <p:cNvPr id="97310" name="Rectangle 3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7311" name="Rectangle 3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4357" name="Group 32"/>
            <p:cNvGrpSpPr>
              <a:grpSpLocks/>
            </p:cNvGrpSpPr>
            <p:nvPr/>
          </p:nvGrpSpPr>
          <p:grpSpPr bwMode="auto">
            <a:xfrm>
              <a:off x="4416" y="2689"/>
              <a:ext cx="432" cy="96"/>
              <a:chOff x="576" y="2592"/>
              <a:chExt cx="432" cy="288"/>
            </a:xfrm>
          </p:grpSpPr>
          <p:sp>
            <p:nvSpPr>
              <p:cNvPr id="97313" name="Rectangle 3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7314" name="Rectangle 3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4358" name="Group 35"/>
            <p:cNvGrpSpPr>
              <a:grpSpLocks/>
            </p:cNvGrpSpPr>
            <p:nvPr/>
          </p:nvGrpSpPr>
          <p:grpSpPr bwMode="auto">
            <a:xfrm>
              <a:off x="4848" y="2689"/>
              <a:ext cx="432" cy="96"/>
              <a:chOff x="576" y="2592"/>
              <a:chExt cx="432" cy="288"/>
            </a:xfrm>
          </p:grpSpPr>
          <p:sp>
            <p:nvSpPr>
              <p:cNvPr id="97316" name="Rectangle 3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7317" name="Rectangle 3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4359" name="Group 38"/>
            <p:cNvGrpSpPr>
              <a:grpSpLocks/>
            </p:cNvGrpSpPr>
            <p:nvPr/>
          </p:nvGrpSpPr>
          <p:grpSpPr bwMode="auto">
            <a:xfrm>
              <a:off x="5280" y="2689"/>
              <a:ext cx="432" cy="96"/>
              <a:chOff x="576" y="2592"/>
              <a:chExt cx="432" cy="288"/>
            </a:xfrm>
          </p:grpSpPr>
          <p:sp>
            <p:nvSpPr>
              <p:cNvPr id="97319" name="Rectangle 3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7320" name="Rectangle 4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4360" name="Group 41"/>
            <p:cNvGrpSpPr>
              <a:grpSpLocks/>
            </p:cNvGrpSpPr>
            <p:nvPr/>
          </p:nvGrpSpPr>
          <p:grpSpPr bwMode="auto">
            <a:xfrm>
              <a:off x="528" y="2689"/>
              <a:ext cx="432" cy="96"/>
              <a:chOff x="576" y="2592"/>
              <a:chExt cx="432" cy="288"/>
            </a:xfrm>
          </p:grpSpPr>
          <p:sp>
            <p:nvSpPr>
              <p:cNvPr id="97322" name="Rectangle 4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7323" name="Rectangle 4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97324" name="Rectangle 44"/>
            <p:cNvSpPr>
              <a:spLocks noChangeArrowheads="1"/>
            </p:cNvSpPr>
            <p:nvPr/>
          </p:nvSpPr>
          <p:spPr bwMode="auto">
            <a:xfrm>
              <a:off x="52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7</a:t>
              </a:r>
              <a:br>
                <a:rPr kumimoji="0" lang="pl-PL" altLang="x-none" b="1" i="0">
                  <a:ea typeface="+mn-ea"/>
                </a:rPr>
              </a:br>
              <a:r>
                <a:rPr kumimoji="0" lang="pl-PL" altLang="x-none" b="1" i="0">
                  <a:ea typeface="+mn-ea"/>
                </a:rPr>
                <a:t>cz</a:t>
              </a:r>
            </a:p>
          </p:txBody>
        </p:sp>
        <p:sp>
          <p:nvSpPr>
            <p:cNvPr id="97325" name="Rectangle 45"/>
            <p:cNvSpPr>
              <a:spLocks noChangeArrowheads="1"/>
            </p:cNvSpPr>
            <p:nvPr/>
          </p:nvSpPr>
          <p:spPr bwMode="auto">
            <a:xfrm>
              <a:off x="96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8</a:t>
              </a:r>
              <a:br>
                <a:rPr kumimoji="0" lang="pl-PL" altLang="x-none" b="1" i="0">
                  <a:ea typeface="+mn-ea"/>
                </a:rPr>
              </a:br>
              <a:r>
                <a:rPr kumimoji="0" lang="pl-PL" altLang="x-none" b="1" i="0">
                  <a:ea typeface="+mn-ea"/>
                </a:rPr>
                <a:t>pi</a:t>
              </a:r>
            </a:p>
          </p:txBody>
        </p:sp>
        <p:sp>
          <p:nvSpPr>
            <p:cNvPr id="97326" name="Rectangle 46"/>
            <p:cNvSpPr>
              <a:spLocks noChangeArrowheads="1"/>
            </p:cNvSpPr>
            <p:nvPr/>
          </p:nvSpPr>
          <p:spPr bwMode="auto">
            <a:xfrm>
              <a:off x="139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9</a:t>
              </a:r>
              <a:br>
                <a:rPr kumimoji="0" lang="pl-PL" altLang="x-none" b="1" i="0">
                  <a:ea typeface="+mn-ea"/>
                </a:rPr>
              </a:br>
              <a:r>
                <a:rPr kumimoji="0" lang="pl-PL" altLang="x-none" b="1" i="0">
                  <a:ea typeface="+mn-ea"/>
                </a:rPr>
                <a:t>so</a:t>
              </a:r>
            </a:p>
          </p:txBody>
        </p:sp>
        <p:sp>
          <p:nvSpPr>
            <p:cNvPr id="97327" name="Rectangle 47"/>
            <p:cNvSpPr>
              <a:spLocks noChangeArrowheads="1"/>
            </p:cNvSpPr>
            <p:nvPr/>
          </p:nvSpPr>
          <p:spPr bwMode="auto">
            <a:xfrm>
              <a:off x="182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10</a:t>
              </a:r>
              <a:br>
                <a:rPr kumimoji="0" lang="pl-PL" altLang="x-none" b="1" i="0">
                  <a:ea typeface="+mn-ea"/>
                </a:rPr>
              </a:br>
              <a:r>
                <a:rPr kumimoji="0" lang="pl-PL" altLang="x-none" b="1" i="0">
                  <a:ea typeface="+mn-ea"/>
                </a:rPr>
                <a:t>nd</a:t>
              </a:r>
            </a:p>
          </p:txBody>
        </p:sp>
        <p:sp>
          <p:nvSpPr>
            <p:cNvPr id="97328" name="Rectangle 48"/>
            <p:cNvSpPr>
              <a:spLocks noChangeArrowheads="1"/>
            </p:cNvSpPr>
            <p:nvPr/>
          </p:nvSpPr>
          <p:spPr bwMode="auto">
            <a:xfrm>
              <a:off x="225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11</a:t>
              </a:r>
              <a:br>
                <a:rPr kumimoji="0" lang="pl-PL" altLang="x-none" b="1" i="0">
                  <a:ea typeface="+mn-ea"/>
                </a:rPr>
              </a:br>
              <a:r>
                <a:rPr kumimoji="0" lang="pl-PL" altLang="x-none" b="1" i="0">
                  <a:ea typeface="+mn-ea"/>
                </a:rPr>
                <a:t>pn</a:t>
              </a:r>
            </a:p>
          </p:txBody>
        </p:sp>
        <p:sp>
          <p:nvSpPr>
            <p:cNvPr id="97329" name="Rectangle 49"/>
            <p:cNvSpPr>
              <a:spLocks noChangeArrowheads="1"/>
            </p:cNvSpPr>
            <p:nvPr/>
          </p:nvSpPr>
          <p:spPr bwMode="auto">
            <a:xfrm>
              <a:off x="268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12</a:t>
              </a:r>
              <a:br>
                <a:rPr kumimoji="0" lang="pl-PL" altLang="x-none" b="1" i="0">
                  <a:ea typeface="+mn-ea"/>
                </a:rPr>
              </a:br>
              <a:r>
                <a:rPr kumimoji="0" lang="pl-PL" altLang="x-none" b="1" i="0">
                  <a:ea typeface="+mn-ea"/>
                </a:rPr>
                <a:t>wt</a:t>
              </a:r>
            </a:p>
          </p:txBody>
        </p:sp>
        <p:sp>
          <p:nvSpPr>
            <p:cNvPr id="97330" name="Rectangle 50"/>
            <p:cNvSpPr>
              <a:spLocks noChangeArrowheads="1"/>
            </p:cNvSpPr>
            <p:nvPr/>
          </p:nvSpPr>
          <p:spPr bwMode="auto">
            <a:xfrm>
              <a:off x="312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13</a:t>
              </a:r>
              <a:br>
                <a:rPr kumimoji="0" lang="pl-PL" b="1" i="0"/>
              </a:br>
              <a:r>
                <a:rPr kumimoji="0" lang="pl-PL" b="1" i="0"/>
                <a:t>śr</a:t>
              </a:r>
            </a:p>
          </p:txBody>
        </p:sp>
        <p:sp>
          <p:nvSpPr>
            <p:cNvPr id="97331" name="Rectangle 51"/>
            <p:cNvSpPr>
              <a:spLocks noChangeArrowheads="1"/>
            </p:cNvSpPr>
            <p:nvPr/>
          </p:nvSpPr>
          <p:spPr bwMode="auto">
            <a:xfrm>
              <a:off x="355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14</a:t>
              </a:r>
              <a:br>
                <a:rPr kumimoji="0" lang="pl-PL" altLang="x-none" b="1" i="0">
                  <a:ea typeface="+mn-ea"/>
                </a:rPr>
              </a:br>
              <a:r>
                <a:rPr kumimoji="0" lang="pl-PL" altLang="x-none" b="1" i="0">
                  <a:ea typeface="+mn-ea"/>
                </a:rPr>
                <a:t>cz</a:t>
              </a:r>
            </a:p>
          </p:txBody>
        </p:sp>
        <p:sp>
          <p:nvSpPr>
            <p:cNvPr id="97332" name="Rectangle 52"/>
            <p:cNvSpPr>
              <a:spLocks noChangeArrowheads="1"/>
            </p:cNvSpPr>
            <p:nvPr/>
          </p:nvSpPr>
          <p:spPr bwMode="auto">
            <a:xfrm>
              <a:off x="398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15</a:t>
              </a:r>
              <a:br>
                <a:rPr kumimoji="0" lang="pl-PL" altLang="x-none" b="1" i="0">
                  <a:ea typeface="+mn-ea"/>
                </a:rPr>
              </a:br>
              <a:r>
                <a:rPr kumimoji="0" lang="pl-PL" altLang="x-none" b="1" i="0">
                  <a:ea typeface="+mn-ea"/>
                </a:rPr>
                <a:t>pi</a:t>
              </a:r>
            </a:p>
          </p:txBody>
        </p:sp>
        <p:sp>
          <p:nvSpPr>
            <p:cNvPr id="97333" name="Rectangle 53"/>
            <p:cNvSpPr>
              <a:spLocks noChangeArrowheads="1"/>
            </p:cNvSpPr>
            <p:nvPr/>
          </p:nvSpPr>
          <p:spPr bwMode="auto">
            <a:xfrm>
              <a:off x="441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16</a:t>
              </a:r>
              <a:br>
                <a:rPr kumimoji="0" lang="pl-PL" altLang="x-none" b="1" i="0">
                  <a:ea typeface="+mn-ea"/>
                </a:rPr>
              </a:br>
              <a:r>
                <a:rPr kumimoji="0" lang="pl-PL" altLang="x-none" b="1" i="0">
                  <a:ea typeface="+mn-ea"/>
                </a:rPr>
                <a:t>so</a:t>
              </a:r>
            </a:p>
          </p:txBody>
        </p:sp>
        <p:sp>
          <p:nvSpPr>
            <p:cNvPr id="97334" name="Rectangle 54"/>
            <p:cNvSpPr>
              <a:spLocks noChangeArrowheads="1"/>
            </p:cNvSpPr>
            <p:nvPr/>
          </p:nvSpPr>
          <p:spPr bwMode="auto">
            <a:xfrm>
              <a:off x="484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17</a:t>
              </a:r>
              <a:br>
                <a:rPr kumimoji="0" lang="pl-PL" altLang="x-none" b="1" i="0">
                  <a:ea typeface="+mn-ea"/>
                </a:rPr>
              </a:br>
              <a:r>
                <a:rPr kumimoji="0" lang="pl-PL" altLang="x-none" b="1" i="0">
                  <a:ea typeface="+mn-ea"/>
                </a:rPr>
                <a:t>nd</a:t>
              </a:r>
            </a:p>
          </p:txBody>
        </p:sp>
        <p:sp>
          <p:nvSpPr>
            <p:cNvPr id="97335" name="Rectangle 55"/>
            <p:cNvSpPr>
              <a:spLocks noChangeArrowheads="1"/>
            </p:cNvSpPr>
            <p:nvPr/>
          </p:nvSpPr>
          <p:spPr bwMode="auto">
            <a:xfrm>
              <a:off x="528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18</a:t>
              </a:r>
              <a:br>
                <a:rPr kumimoji="0" lang="pl-PL" altLang="x-none" b="1" i="0">
                  <a:ea typeface="+mn-ea"/>
                </a:rPr>
              </a:br>
              <a:r>
                <a:rPr kumimoji="0" lang="pl-PL" altLang="x-none" b="1" i="0">
                  <a:ea typeface="+mn-ea"/>
                </a:rPr>
                <a:t>pn</a:t>
              </a:r>
            </a:p>
          </p:txBody>
        </p:sp>
        <p:sp>
          <p:nvSpPr>
            <p:cNvPr id="97336" name="Line 56"/>
            <p:cNvSpPr>
              <a:spLocks noChangeShapeType="1"/>
            </p:cNvSpPr>
            <p:nvPr/>
          </p:nvSpPr>
          <p:spPr bwMode="auto">
            <a:xfrm flipV="1">
              <a:off x="96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7337" name="Line 57"/>
            <p:cNvSpPr>
              <a:spLocks noChangeShapeType="1"/>
            </p:cNvSpPr>
            <p:nvPr/>
          </p:nvSpPr>
          <p:spPr bwMode="auto">
            <a:xfrm flipV="1">
              <a:off x="139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7338" name="Line 58"/>
            <p:cNvSpPr>
              <a:spLocks noChangeShapeType="1"/>
            </p:cNvSpPr>
            <p:nvPr/>
          </p:nvSpPr>
          <p:spPr bwMode="auto">
            <a:xfrm flipV="1">
              <a:off x="182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7339" name="Line 59"/>
            <p:cNvSpPr>
              <a:spLocks noChangeShapeType="1"/>
            </p:cNvSpPr>
            <p:nvPr/>
          </p:nvSpPr>
          <p:spPr bwMode="auto">
            <a:xfrm flipV="1">
              <a:off x="225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7340" name="Line 60"/>
            <p:cNvSpPr>
              <a:spLocks noChangeShapeType="1"/>
            </p:cNvSpPr>
            <p:nvPr/>
          </p:nvSpPr>
          <p:spPr bwMode="auto">
            <a:xfrm flipV="1">
              <a:off x="268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7341" name="Line 61"/>
            <p:cNvSpPr>
              <a:spLocks noChangeShapeType="1"/>
            </p:cNvSpPr>
            <p:nvPr/>
          </p:nvSpPr>
          <p:spPr bwMode="auto">
            <a:xfrm flipV="1">
              <a:off x="312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7342" name="Line 62"/>
            <p:cNvSpPr>
              <a:spLocks noChangeShapeType="1"/>
            </p:cNvSpPr>
            <p:nvPr/>
          </p:nvSpPr>
          <p:spPr bwMode="auto">
            <a:xfrm flipV="1">
              <a:off x="355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7343" name="Line 63"/>
            <p:cNvSpPr>
              <a:spLocks noChangeShapeType="1"/>
            </p:cNvSpPr>
            <p:nvPr/>
          </p:nvSpPr>
          <p:spPr bwMode="auto">
            <a:xfrm flipV="1">
              <a:off x="398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7344" name="Line 64"/>
            <p:cNvSpPr>
              <a:spLocks noChangeShapeType="1"/>
            </p:cNvSpPr>
            <p:nvPr/>
          </p:nvSpPr>
          <p:spPr bwMode="auto">
            <a:xfrm flipV="1">
              <a:off x="441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7345" name="Line 65"/>
            <p:cNvSpPr>
              <a:spLocks noChangeShapeType="1"/>
            </p:cNvSpPr>
            <p:nvPr/>
          </p:nvSpPr>
          <p:spPr bwMode="auto">
            <a:xfrm flipV="1">
              <a:off x="484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7346" name="Line 66"/>
            <p:cNvSpPr>
              <a:spLocks noChangeShapeType="1"/>
            </p:cNvSpPr>
            <p:nvPr/>
          </p:nvSpPr>
          <p:spPr bwMode="auto">
            <a:xfrm flipV="1">
              <a:off x="528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7347" name="Line 67"/>
            <p:cNvSpPr>
              <a:spLocks noChangeShapeType="1"/>
            </p:cNvSpPr>
            <p:nvPr/>
          </p:nvSpPr>
          <p:spPr bwMode="auto">
            <a:xfrm flipV="1">
              <a:off x="571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7348" name="Line 68"/>
            <p:cNvSpPr>
              <a:spLocks noChangeShapeType="1"/>
            </p:cNvSpPr>
            <p:nvPr/>
          </p:nvSpPr>
          <p:spPr bwMode="auto">
            <a:xfrm flipV="1">
              <a:off x="52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7349" name="Rectangle 69"/>
            <p:cNvSpPr>
              <a:spLocks noChangeArrowheads="1"/>
            </p:cNvSpPr>
            <p:nvPr/>
          </p:nvSpPr>
          <p:spPr bwMode="auto">
            <a:xfrm>
              <a:off x="1392"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7350" name="Rectangle 70"/>
            <p:cNvSpPr>
              <a:spLocks noChangeArrowheads="1"/>
            </p:cNvSpPr>
            <p:nvPr/>
          </p:nvSpPr>
          <p:spPr bwMode="auto">
            <a:xfrm>
              <a:off x="1824"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7351" name="Rectangle 71"/>
            <p:cNvSpPr>
              <a:spLocks noChangeArrowheads="1"/>
            </p:cNvSpPr>
            <p:nvPr/>
          </p:nvSpPr>
          <p:spPr bwMode="auto">
            <a:xfrm>
              <a:off x="225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7352" name="Rectangle 72"/>
            <p:cNvSpPr>
              <a:spLocks noChangeArrowheads="1"/>
            </p:cNvSpPr>
            <p:nvPr/>
          </p:nvSpPr>
          <p:spPr bwMode="auto">
            <a:xfrm>
              <a:off x="268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7353" name="Rectangle 73"/>
            <p:cNvSpPr>
              <a:spLocks noChangeArrowheads="1"/>
            </p:cNvSpPr>
            <p:nvPr/>
          </p:nvSpPr>
          <p:spPr bwMode="auto">
            <a:xfrm>
              <a:off x="312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7354" name="Rectangle 74"/>
            <p:cNvSpPr>
              <a:spLocks noChangeArrowheads="1"/>
            </p:cNvSpPr>
            <p:nvPr/>
          </p:nvSpPr>
          <p:spPr bwMode="auto">
            <a:xfrm>
              <a:off x="3552"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7355" name="Rectangle 75"/>
            <p:cNvSpPr>
              <a:spLocks noChangeArrowheads="1"/>
            </p:cNvSpPr>
            <p:nvPr/>
          </p:nvSpPr>
          <p:spPr bwMode="auto">
            <a:xfrm>
              <a:off x="3984"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7356" name="Rectangle 76"/>
            <p:cNvSpPr>
              <a:spLocks noChangeArrowheads="1"/>
            </p:cNvSpPr>
            <p:nvPr/>
          </p:nvSpPr>
          <p:spPr bwMode="auto">
            <a:xfrm>
              <a:off x="4416"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7357" name="Rectangle 77"/>
            <p:cNvSpPr>
              <a:spLocks noChangeArrowheads="1"/>
            </p:cNvSpPr>
            <p:nvPr/>
          </p:nvSpPr>
          <p:spPr bwMode="auto">
            <a:xfrm>
              <a:off x="484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7358" name="Rectangle 78"/>
            <p:cNvSpPr>
              <a:spLocks noChangeArrowheads="1"/>
            </p:cNvSpPr>
            <p:nvPr/>
          </p:nvSpPr>
          <p:spPr bwMode="auto">
            <a:xfrm>
              <a:off x="528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7359" name="Rectangle 79"/>
            <p:cNvSpPr>
              <a:spLocks noChangeArrowheads="1"/>
            </p:cNvSpPr>
            <p:nvPr/>
          </p:nvSpPr>
          <p:spPr bwMode="auto">
            <a:xfrm>
              <a:off x="96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7360" name="Rectangle 80"/>
            <p:cNvSpPr>
              <a:spLocks noChangeArrowheads="1"/>
            </p:cNvSpPr>
            <p:nvPr/>
          </p:nvSpPr>
          <p:spPr bwMode="auto">
            <a:xfrm>
              <a:off x="52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14398" name="Group 81"/>
            <p:cNvGrpSpPr>
              <a:grpSpLocks/>
            </p:cNvGrpSpPr>
            <p:nvPr/>
          </p:nvGrpSpPr>
          <p:grpSpPr bwMode="auto">
            <a:xfrm>
              <a:off x="96" y="2689"/>
              <a:ext cx="432" cy="96"/>
              <a:chOff x="576" y="2592"/>
              <a:chExt cx="432" cy="288"/>
            </a:xfrm>
          </p:grpSpPr>
          <p:sp>
            <p:nvSpPr>
              <p:cNvPr id="97362" name="Rectangle 8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7363" name="Rectangle 8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97364" name="Line 84"/>
            <p:cNvSpPr>
              <a:spLocks noChangeShapeType="1"/>
            </p:cNvSpPr>
            <p:nvPr/>
          </p:nvSpPr>
          <p:spPr bwMode="auto">
            <a:xfrm flipV="1">
              <a:off x="96" y="2305"/>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7365" name="Rectangle 85"/>
            <p:cNvSpPr>
              <a:spLocks noChangeArrowheads="1"/>
            </p:cNvSpPr>
            <p:nvPr/>
          </p:nvSpPr>
          <p:spPr bwMode="auto">
            <a:xfrm>
              <a:off x="9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7366" name="Rectangle 86"/>
            <p:cNvSpPr>
              <a:spLocks noChangeArrowheads="1"/>
            </p:cNvSpPr>
            <p:nvPr/>
          </p:nvSpPr>
          <p:spPr bwMode="auto">
            <a:xfrm>
              <a:off x="9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6</a:t>
              </a:r>
              <a:br>
                <a:rPr kumimoji="0" lang="pl-PL" b="1" i="0"/>
              </a:br>
              <a:r>
                <a:rPr kumimoji="0" lang="pl-PL" b="1" i="0"/>
                <a:t>śr</a:t>
              </a:r>
            </a:p>
          </p:txBody>
        </p:sp>
      </p:grpSp>
      <p:sp>
        <p:nvSpPr>
          <p:cNvPr id="97367" name="AutoShape 87"/>
          <p:cNvSpPr>
            <a:spLocks/>
          </p:cNvSpPr>
          <p:nvPr/>
        </p:nvSpPr>
        <p:spPr bwMode="auto">
          <a:xfrm flipH="1">
            <a:off x="2606675" y="4475163"/>
            <a:ext cx="1955800" cy="327025"/>
          </a:xfrm>
          <a:prstGeom prst="borderCallout1">
            <a:avLst>
              <a:gd name="adj1" fmla="val 34949"/>
              <a:gd name="adj2" fmla="val 103894"/>
              <a:gd name="adj3" fmla="val 208736"/>
              <a:gd name="adj4" fmla="val 103894"/>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defRPr/>
            </a:pPr>
            <a:r>
              <a:rPr kumimoji="0" lang="pl-PL" altLang="x-none" sz="1600" i="0">
                <a:ea typeface="+mn-ea"/>
              </a:rPr>
              <a:t>Uczta do Betanii</a:t>
            </a:r>
          </a:p>
        </p:txBody>
      </p:sp>
      <p:sp>
        <p:nvSpPr>
          <p:cNvPr id="97374" name="AutoShape 94"/>
          <p:cNvSpPr>
            <a:spLocks/>
          </p:cNvSpPr>
          <p:nvPr/>
        </p:nvSpPr>
        <p:spPr bwMode="auto">
          <a:xfrm flipH="1">
            <a:off x="76200" y="4475163"/>
            <a:ext cx="1955800" cy="327025"/>
          </a:xfrm>
          <a:prstGeom prst="borderCallout1">
            <a:avLst>
              <a:gd name="adj1" fmla="val 34954"/>
              <a:gd name="adj2" fmla="val -3898"/>
              <a:gd name="adj3" fmla="val 207769"/>
              <a:gd name="adj4" fmla="val -3898"/>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Przybycie do Betanii</a:t>
            </a:r>
          </a:p>
        </p:txBody>
      </p:sp>
      <p:sp>
        <p:nvSpPr>
          <p:cNvPr id="97376" name="Text Box 96"/>
          <p:cNvSpPr txBox="1">
            <a:spLocks noChangeArrowheads="1"/>
          </p:cNvSpPr>
          <p:nvPr/>
        </p:nvSpPr>
        <p:spPr bwMode="auto">
          <a:xfrm>
            <a:off x="5105400" y="5041900"/>
            <a:ext cx="68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-1</a:t>
            </a:r>
          </a:p>
        </p:txBody>
      </p:sp>
      <p:sp>
        <p:nvSpPr>
          <p:cNvPr id="97377" name="Text Box 97"/>
          <p:cNvSpPr txBox="1">
            <a:spLocks noChangeArrowheads="1"/>
          </p:cNvSpPr>
          <p:nvPr/>
        </p:nvSpPr>
        <p:spPr bwMode="auto">
          <a:xfrm>
            <a:off x="4419600" y="5045075"/>
            <a:ext cx="68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-2</a:t>
            </a:r>
          </a:p>
        </p:txBody>
      </p:sp>
      <p:sp>
        <p:nvSpPr>
          <p:cNvPr id="97378" name="Text Box 98"/>
          <p:cNvSpPr txBox="1">
            <a:spLocks noChangeArrowheads="1"/>
          </p:cNvSpPr>
          <p:nvPr/>
        </p:nvSpPr>
        <p:spPr bwMode="auto">
          <a:xfrm>
            <a:off x="3733800" y="5048250"/>
            <a:ext cx="68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-3</a:t>
            </a:r>
          </a:p>
        </p:txBody>
      </p:sp>
      <p:sp>
        <p:nvSpPr>
          <p:cNvPr id="97379" name="Text Box 99"/>
          <p:cNvSpPr txBox="1">
            <a:spLocks noChangeArrowheads="1"/>
          </p:cNvSpPr>
          <p:nvPr/>
        </p:nvSpPr>
        <p:spPr bwMode="auto">
          <a:xfrm>
            <a:off x="3048000" y="5051425"/>
            <a:ext cx="68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-4</a:t>
            </a:r>
          </a:p>
        </p:txBody>
      </p:sp>
      <p:sp>
        <p:nvSpPr>
          <p:cNvPr id="97380" name="Text Box 100"/>
          <p:cNvSpPr txBox="1">
            <a:spLocks noChangeArrowheads="1"/>
          </p:cNvSpPr>
          <p:nvPr/>
        </p:nvSpPr>
        <p:spPr bwMode="auto">
          <a:xfrm>
            <a:off x="2362200" y="5054600"/>
            <a:ext cx="68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-5</a:t>
            </a:r>
          </a:p>
        </p:txBody>
      </p:sp>
      <p:sp>
        <p:nvSpPr>
          <p:cNvPr id="97381" name="AutoShape 101"/>
          <p:cNvSpPr>
            <a:spLocks/>
          </p:cNvSpPr>
          <p:nvPr/>
        </p:nvSpPr>
        <p:spPr bwMode="auto">
          <a:xfrm flipH="1">
            <a:off x="6078538" y="4473575"/>
            <a:ext cx="2387600" cy="327025"/>
          </a:xfrm>
          <a:prstGeom prst="borderCallout1">
            <a:avLst>
              <a:gd name="adj1" fmla="val 34949"/>
              <a:gd name="adj2" fmla="val 103190"/>
              <a:gd name="adj3" fmla="val 243204"/>
              <a:gd name="adj4" fmla="val 10319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r>
              <a:rPr kumimoji="0" lang="pl-PL" sz="1600" i="0"/>
              <a:t>Pascha – przygotowanie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r>
              <a:rPr lang="pl-PL" sz="2800">
                <a:latin typeface="Arial Black" charset="0"/>
              </a:rPr>
              <a:t>Argument #3</a:t>
            </a:r>
            <a:br>
              <a:rPr lang="pl-PL" sz="2800">
                <a:latin typeface="Arial Black" charset="0"/>
              </a:rPr>
            </a:br>
            <a:r>
              <a:rPr lang="pl-PL" sz="2800">
                <a:latin typeface="Arial Black" charset="0"/>
              </a:rPr>
              <a:t>Świadectwo Niedzieli Palmowej</a:t>
            </a:r>
          </a:p>
        </p:txBody>
      </p:sp>
      <p:sp>
        <p:nvSpPr>
          <p:cNvPr id="15362" name="Rectangle 3"/>
          <p:cNvSpPr>
            <a:spLocks noGrp="1" noChangeArrowheads="1"/>
          </p:cNvSpPr>
          <p:nvPr>
            <p:ph type="body" idx="1"/>
          </p:nvPr>
        </p:nvSpPr>
        <p:spPr>
          <a:xfrm>
            <a:off x="457200" y="1885950"/>
            <a:ext cx="8178800" cy="2457450"/>
          </a:xfrm>
        </p:spPr>
        <p:txBody>
          <a:bodyPr/>
          <a:lstStyle/>
          <a:p>
            <a:pPr>
              <a:lnSpc>
                <a:spcPct val="90000"/>
              </a:lnSpc>
              <a:buFont typeface="Monotype Sorts" charset="0"/>
              <a:buNone/>
            </a:pPr>
            <a:r>
              <a:rPr lang="pl-PL" sz="2000">
                <a:latin typeface="Arial" charset="0"/>
              </a:rPr>
              <a:t>Tradycja przekazuje, że Jezus wjechał do Jerozolimy w niedzielę. </a:t>
            </a:r>
          </a:p>
          <a:p>
            <a:pPr>
              <a:lnSpc>
                <a:spcPct val="90000"/>
              </a:lnSpc>
              <a:buFont typeface="Monotype Sorts" charset="0"/>
              <a:buNone/>
            </a:pPr>
            <a:r>
              <a:rPr lang="pl-PL" sz="2000" i="1">
                <a:latin typeface="Arial" charset="0"/>
              </a:rPr>
              <a:t>	Na sześć dni przed Paschą Jezus przybył do Betanii (...). Urządzono tam dla Niego ucztę. (...) Nazajutrz wielki tłum, który przybył na święto, usłyszawszy, że Jezus przybywa do Jerozolimy, wziął gałązki palmowe i wybiegł Mu naprzeciw. Wołali: Hosanna! Błogosławiony, który przychodzi w imię Pańskie oraz Król izraelski! (J12.1,2,12‑13)</a:t>
            </a:r>
            <a:endParaRPr lang="pl-PL" sz="2000">
              <a:latin typeface="Arial" charset="0"/>
            </a:endParaRPr>
          </a:p>
          <a:p>
            <a:pPr>
              <a:lnSpc>
                <a:spcPct val="90000"/>
              </a:lnSpc>
              <a:buFont typeface="Monotype Sorts" charset="0"/>
              <a:buNone/>
            </a:pPr>
            <a:r>
              <a:rPr lang="pl-PL" sz="2000">
                <a:latin typeface="Arial" charset="0"/>
              </a:rPr>
              <a:t>To wiąże nam 4 dzień przez Paschą z niedzielą.</a:t>
            </a:r>
          </a:p>
        </p:txBody>
      </p:sp>
      <p:sp>
        <p:nvSpPr>
          <p:cNvPr id="98308" name="AutoShape 4"/>
          <p:cNvSpPr>
            <a:spLocks/>
          </p:cNvSpPr>
          <p:nvPr/>
        </p:nvSpPr>
        <p:spPr bwMode="auto">
          <a:xfrm flipH="1">
            <a:off x="1016000" y="6451600"/>
            <a:ext cx="2235200" cy="327025"/>
          </a:xfrm>
          <a:prstGeom prst="borderCallout1">
            <a:avLst>
              <a:gd name="adj1" fmla="val 65046"/>
              <a:gd name="adj2" fmla="val -3412"/>
              <a:gd name="adj3" fmla="val -148060"/>
              <a:gd name="adj4" fmla="val -3412"/>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r>
              <a:rPr kumimoji="0" lang="pl-PL" sz="1600" i="0"/>
              <a:t>Dzień wyboru baranka</a:t>
            </a:r>
          </a:p>
        </p:txBody>
      </p:sp>
      <p:grpSp>
        <p:nvGrpSpPr>
          <p:cNvPr id="15364" name="Group 6"/>
          <p:cNvGrpSpPr>
            <a:grpSpLocks/>
          </p:cNvGrpSpPr>
          <p:nvPr/>
        </p:nvGrpSpPr>
        <p:grpSpPr bwMode="auto">
          <a:xfrm>
            <a:off x="152400" y="5160963"/>
            <a:ext cx="8915400" cy="1068387"/>
            <a:chOff x="96" y="2210"/>
            <a:chExt cx="5616" cy="673"/>
          </a:xfrm>
        </p:grpSpPr>
        <p:grpSp>
          <p:nvGrpSpPr>
            <p:cNvPr id="15371" name="Group 7"/>
            <p:cNvGrpSpPr>
              <a:grpSpLocks/>
            </p:cNvGrpSpPr>
            <p:nvPr/>
          </p:nvGrpSpPr>
          <p:grpSpPr bwMode="auto">
            <a:xfrm>
              <a:off x="960" y="2689"/>
              <a:ext cx="432" cy="96"/>
              <a:chOff x="576" y="2592"/>
              <a:chExt cx="432" cy="288"/>
            </a:xfrm>
          </p:grpSpPr>
          <p:sp>
            <p:nvSpPr>
              <p:cNvPr id="98312" name="Rectangle 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8313" name="Rectangle 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5372" name="Group 10"/>
            <p:cNvGrpSpPr>
              <a:grpSpLocks/>
            </p:cNvGrpSpPr>
            <p:nvPr/>
          </p:nvGrpSpPr>
          <p:grpSpPr bwMode="auto">
            <a:xfrm>
              <a:off x="1392" y="2689"/>
              <a:ext cx="432" cy="96"/>
              <a:chOff x="576" y="2592"/>
              <a:chExt cx="432" cy="288"/>
            </a:xfrm>
          </p:grpSpPr>
          <p:sp>
            <p:nvSpPr>
              <p:cNvPr id="98315" name="Rectangle 1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8316" name="Rectangle 1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5373" name="Group 13"/>
            <p:cNvGrpSpPr>
              <a:grpSpLocks/>
            </p:cNvGrpSpPr>
            <p:nvPr/>
          </p:nvGrpSpPr>
          <p:grpSpPr bwMode="auto">
            <a:xfrm>
              <a:off x="1824" y="2689"/>
              <a:ext cx="432" cy="96"/>
              <a:chOff x="576" y="2592"/>
              <a:chExt cx="432" cy="288"/>
            </a:xfrm>
          </p:grpSpPr>
          <p:sp>
            <p:nvSpPr>
              <p:cNvPr id="98318" name="Rectangle 14"/>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8319" name="Rectangle 15"/>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5374" name="Group 16"/>
            <p:cNvGrpSpPr>
              <a:grpSpLocks/>
            </p:cNvGrpSpPr>
            <p:nvPr/>
          </p:nvGrpSpPr>
          <p:grpSpPr bwMode="auto">
            <a:xfrm>
              <a:off x="2256" y="2689"/>
              <a:ext cx="432" cy="96"/>
              <a:chOff x="576" y="2592"/>
              <a:chExt cx="432" cy="288"/>
            </a:xfrm>
          </p:grpSpPr>
          <p:sp>
            <p:nvSpPr>
              <p:cNvPr id="98321" name="Rectangle 1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8322" name="Rectangle 1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5375" name="Group 19"/>
            <p:cNvGrpSpPr>
              <a:grpSpLocks/>
            </p:cNvGrpSpPr>
            <p:nvPr/>
          </p:nvGrpSpPr>
          <p:grpSpPr bwMode="auto">
            <a:xfrm>
              <a:off x="2688" y="2689"/>
              <a:ext cx="432" cy="96"/>
              <a:chOff x="576" y="2592"/>
              <a:chExt cx="432" cy="288"/>
            </a:xfrm>
          </p:grpSpPr>
          <p:sp>
            <p:nvSpPr>
              <p:cNvPr id="98324" name="Rectangle 2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8325" name="Rectangle 2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5376" name="Group 22"/>
            <p:cNvGrpSpPr>
              <a:grpSpLocks/>
            </p:cNvGrpSpPr>
            <p:nvPr/>
          </p:nvGrpSpPr>
          <p:grpSpPr bwMode="auto">
            <a:xfrm>
              <a:off x="3120" y="2689"/>
              <a:ext cx="432" cy="96"/>
              <a:chOff x="576" y="2592"/>
              <a:chExt cx="432" cy="288"/>
            </a:xfrm>
          </p:grpSpPr>
          <p:sp>
            <p:nvSpPr>
              <p:cNvPr id="98327" name="Rectangle 2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8328" name="Rectangle 2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5377" name="Group 25"/>
            <p:cNvGrpSpPr>
              <a:grpSpLocks/>
            </p:cNvGrpSpPr>
            <p:nvPr/>
          </p:nvGrpSpPr>
          <p:grpSpPr bwMode="auto">
            <a:xfrm>
              <a:off x="3552" y="2689"/>
              <a:ext cx="432" cy="96"/>
              <a:chOff x="576" y="2592"/>
              <a:chExt cx="432" cy="288"/>
            </a:xfrm>
          </p:grpSpPr>
          <p:sp>
            <p:nvSpPr>
              <p:cNvPr id="98330" name="Rectangle 2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8331" name="Rectangle 2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5378" name="Group 28"/>
            <p:cNvGrpSpPr>
              <a:grpSpLocks/>
            </p:cNvGrpSpPr>
            <p:nvPr/>
          </p:nvGrpSpPr>
          <p:grpSpPr bwMode="auto">
            <a:xfrm>
              <a:off x="3984" y="2689"/>
              <a:ext cx="432" cy="96"/>
              <a:chOff x="576" y="2592"/>
              <a:chExt cx="432" cy="288"/>
            </a:xfrm>
          </p:grpSpPr>
          <p:sp>
            <p:nvSpPr>
              <p:cNvPr id="98333" name="Rectangle 2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8334" name="Rectangle 3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5379" name="Group 31"/>
            <p:cNvGrpSpPr>
              <a:grpSpLocks/>
            </p:cNvGrpSpPr>
            <p:nvPr/>
          </p:nvGrpSpPr>
          <p:grpSpPr bwMode="auto">
            <a:xfrm>
              <a:off x="4416" y="2689"/>
              <a:ext cx="432" cy="96"/>
              <a:chOff x="576" y="2592"/>
              <a:chExt cx="432" cy="288"/>
            </a:xfrm>
          </p:grpSpPr>
          <p:sp>
            <p:nvSpPr>
              <p:cNvPr id="98336" name="Rectangle 3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8337" name="Rectangle 3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5380" name="Group 34"/>
            <p:cNvGrpSpPr>
              <a:grpSpLocks/>
            </p:cNvGrpSpPr>
            <p:nvPr/>
          </p:nvGrpSpPr>
          <p:grpSpPr bwMode="auto">
            <a:xfrm>
              <a:off x="4848" y="2689"/>
              <a:ext cx="432" cy="96"/>
              <a:chOff x="576" y="2592"/>
              <a:chExt cx="432" cy="288"/>
            </a:xfrm>
          </p:grpSpPr>
          <p:sp>
            <p:nvSpPr>
              <p:cNvPr id="98339" name="Rectangle 35"/>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8340" name="Rectangle 36"/>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5381" name="Group 37"/>
            <p:cNvGrpSpPr>
              <a:grpSpLocks/>
            </p:cNvGrpSpPr>
            <p:nvPr/>
          </p:nvGrpSpPr>
          <p:grpSpPr bwMode="auto">
            <a:xfrm>
              <a:off x="5280" y="2689"/>
              <a:ext cx="432" cy="96"/>
              <a:chOff x="576" y="2592"/>
              <a:chExt cx="432" cy="288"/>
            </a:xfrm>
          </p:grpSpPr>
          <p:sp>
            <p:nvSpPr>
              <p:cNvPr id="98342" name="Rectangle 3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8343" name="Rectangle 3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5382" name="Group 40"/>
            <p:cNvGrpSpPr>
              <a:grpSpLocks/>
            </p:cNvGrpSpPr>
            <p:nvPr/>
          </p:nvGrpSpPr>
          <p:grpSpPr bwMode="auto">
            <a:xfrm>
              <a:off x="528" y="2689"/>
              <a:ext cx="432" cy="96"/>
              <a:chOff x="576" y="2592"/>
              <a:chExt cx="432" cy="288"/>
            </a:xfrm>
          </p:grpSpPr>
          <p:sp>
            <p:nvSpPr>
              <p:cNvPr id="98345" name="Rectangle 4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8346" name="Rectangle 4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98347" name="Rectangle 43"/>
            <p:cNvSpPr>
              <a:spLocks noChangeArrowheads="1"/>
            </p:cNvSpPr>
            <p:nvPr/>
          </p:nvSpPr>
          <p:spPr bwMode="auto">
            <a:xfrm>
              <a:off x="52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7</a:t>
              </a:r>
              <a:br>
                <a:rPr kumimoji="0" lang="pl-PL" altLang="x-none" b="1" i="0">
                  <a:ea typeface="+mn-ea"/>
                </a:rPr>
              </a:br>
              <a:r>
                <a:rPr kumimoji="0" lang="pl-PL" altLang="x-none" b="1" i="0">
                  <a:ea typeface="+mn-ea"/>
                </a:rPr>
                <a:t>cz</a:t>
              </a:r>
            </a:p>
          </p:txBody>
        </p:sp>
        <p:sp>
          <p:nvSpPr>
            <p:cNvPr id="98348" name="Rectangle 44"/>
            <p:cNvSpPr>
              <a:spLocks noChangeArrowheads="1"/>
            </p:cNvSpPr>
            <p:nvPr/>
          </p:nvSpPr>
          <p:spPr bwMode="auto">
            <a:xfrm>
              <a:off x="96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8</a:t>
              </a:r>
              <a:br>
                <a:rPr kumimoji="0" lang="pl-PL" altLang="x-none" b="1" i="0">
                  <a:ea typeface="+mn-ea"/>
                </a:rPr>
              </a:br>
              <a:r>
                <a:rPr kumimoji="0" lang="pl-PL" altLang="x-none" b="1" i="0">
                  <a:ea typeface="+mn-ea"/>
                </a:rPr>
                <a:t>pi</a:t>
              </a:r>
            </a:p>
          </p:txBody>
        </p:sp>
        <p:sp>
          <p:nvSpPr>
            <p:cNvPr id="98349" name="Rectangle 45"/>
            <p:cNvSpPr>
              <a:spLocks noChangeArrowheads="1"/>
            </p:cNvSpPr>
            <p:nvPr/>
          </p:nvSpPr>
          <p:spPr bwMode="auto">
            <a:xfrm>
              <a:off x="139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9</a:t>
              </a:r>
              <a:br>
                <a:rPr kumimoji="0" lang="pl-PL" altLang="x-none" b="1" i="0">
                  <a:ea typeface="+mn-ea"/>
                </a:rPr>
              </a:br>
              <a:r>
                <a:rPr kumimoji="0" lang="pl-PL" altLang="x-none" b="1" i="0">
                  <a:ea typeface="+mn-ea"/>
                </a:rPr>
                <a:t>so</a:t>
              </a:r>
            </a:p>
          </p:txBody>
        </p:sp>
        <p:sp>
          <p:nvSpPr>
            <p:cNvPr id="98350" name="Rectangle 46"/>
            <p:cNvSpPr>
              <a:spLocks noChangeArrowheads="1"/>
            </p:cNvSpPr>
            <p:nvPr/>
          </p:nvSpPr>
          <p:spPr bwMode="auto">
            <a:xfrm>
              <a:off x="182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10</a:t>
              </a:r>
              <a:br>
                <a:rPr kumimoji="0" lang="pl-PL" altLang="x-none" b="1" i="0">
                  <a:ea typeface="+mn-ea"/>
                </a:rPr>
              </a:br>
              <a:r>
                <a:rPr kumimoji="0" lang="pl-PL" altLang="x-none" b="1" i="0">
                  <a:ea typeface="+mn-ea"/>
                </a:rPr>
                <a:t>nd</a:t>
              </a:r>
            </a:p>
          </p:txBody>
        </p:sp>
        <p:sp>
          <p:nvSpPr>
            <p:cNvPr id="98351" name="Rectangle 47"/>
            <p:cNvSpPr>
              <a:spLocks noChangeArrowheads="1"/>
            </p:cNvSpPr>
            <p:nvPr/>
          </p:nvSpPr>
          <p:spPr bwMode="auto">
            <a:xfrm>
              <a:off x="225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11</a:t>
              </a:r>
              <a:br>
                <a:rPr kumimoji="0" lang="pl-PL" altLang="x-none" b="1" i="0">
                  <a:ea typeface="+mn-ea"/>
                </a:rPr>
              </a:br>
              <a:r>
                <a:rPr kumimoji="0" lang="pl-PL" altLang="x-none" b="1" i="0">
                  <a:ea typeface="+mn-ea"/>
                </a:rPr>
                <a:t>pn</a:t>
              </a:r>
            </a:p>
          </p:txBody>
        </p:sp>
        <p:sp>
          <p:nvSpPr>
            <p:cNvPr id="98352" name="Rectangle 48"/>
            <p:cNvSpPr>
              <a:spLocks noChangeArrowheads="1"/>
            </p:cNvSpPr>
            <p:nvPr/>
          </p:nvSpPr>
          <p:spPr bwMode="auto">
            <a:xfrm>
              <a:off x="268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12</a:t>
              </a:r>
              <a:br>
                <a:rPr kumimoji="0" lang="pl-PL" altLang="x-none" b="1" i="0">
                  <a:ea typeface="+mn-ea"/>
                </a:rPr>
              </a:br>
              <a:r>
                <a:rPr kumimoji="0" lang="pl-PL" altLang="x-none" b="1" i="0">
                  <a:ea typeface="+mn-ea"/>
                </a:rPr>
                <a:t>wt</a:t>
              </a:r>
            </a:p>
          </p:txBody>
        </p:sp>
        <p:sp>
          <p:nvSpPr>
            <p:cNvPr id="98353" name="Rectangle 49"/>
            <p:cNvSpPr>
              <a:spLocks noChangeArrowheads="1"/>
            </p:cNvSpPr>
            <p:nvPr/>
          </p:nvSpPr>
          <p:spPr bwMode="auto">
            <a:xfrm>
              <a:off x="312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13</a:t>
              </a:r>
              <a:br>
                <a:rPr kumimoji="0" lang="pl-PL" b="1" i="0"/>
              </a:br>
              <a:r>
                <a:rPr kumimoji="0" lang="pl-PL" b="1" i="0"/>
                <a:t>śr</a:t>
              </a:r>
            </a:p>
          </p:txBody>
        </p:sp>
        <p:sp>
          <p:nvSpPr>
            <p:cNvPr id="98354" name="Rectangle 50"/>
            <p:cNvSpPr>
              <a:spLocks noChangeArrowheads="1"/>
            </p:cNvSpPr>
            <p:nvPr/>
          </p:nvSpPr>
          <p:spPr bwMode="auto">
            <a:xfrm>
              <a:off x="355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14</a:t>
              </a:r>
              <a:br>
                <a:rPr kumimoji="0" lang="pl-PL" altLang="x-none" b="1" i="0">
                  <a:ea typeface="+mn-ea"/>
                </a:rPr>
              </a:br>
              <a:r>
                <a:rPr kumimoji="0" lang="pl-PL" altLang="x-none" b="1" i="0">
                  <a:ea typeface="+mn-ea"/>
                </a:rPr>
                <a:t>cz</a:t>
              </a:r>
            </a:p>
          </p:txBody>
        </p:sp>
        <p:sp>
          <p:nvSpPr>
            <p:cNvPr id="98355" name="Rectangle 51"/>
            <p:cNvSpPr>
              <a:spLocks noChangeArrowheads="1"/>
            </p:cNvSpPr>
            <p:nvPr/>
          </p:nvSpPr>
          <p:spPr bwMode="auto">
            <a:xfrm>
              <a:off x="398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15</a:t>
              </a:r>
              <a:br>
                <a:rPr kumimoji="0" lang="pl-PL" altLang="x-none" b="1" i="0">
                  <a:ea typeface="+mn-ea"/>
                </a:rPr>
              </a:br>
              <a:r>
                <a:rPr kumimoji="0" lang="pl-PL" altLang="x-none" b="1" i="0">
                  <a:ea typeface="+mn-ea"/>
                </a:rPr>
                <a:t>pi</a:t>
              </a:r>
            </a:p>
          </p:txBody>
        </p:sp>
        <p:sp>
          <p:nvSpPr>
            <p:cNvPr id="98356" name="Rectangle 52"/>
            <p:cNvSpPr>
              <a:spLocks noChangeArrowheads="1"/>
            </p:cNvSpPr>
            <p:nvPr/>
          </p:nvSpPr>
          <p:spPr bwMode="auto">
            <a:xfrm>
              <a:off x="441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16</a:t>
              </a:r>
              <a:br>
                <a:rPr kumimoji="0" lang="pl-PL" altLang="x-none" b="1" i="0">
                  <a:ea typeface="+mn-ea"/>
                </a:rPr>
              </a:br>
              <a:r>
                <a:rPr kumimoji="0" lang="pl-PL" altLang="x-none" b="1" i="0">
                  <a:ea typeface="+mn-ea"/>
                </a:rPr>
                <a:t>so</a:t>
              </a:r>
            </a:p>
          </p:txBody>
        </p:sp>
        <p:sp>
          <p:nvSpPr>
            <p:cNvPr id="98357" name="Rectangle 53"/>
            <p:cNvSpPr>
              <a:spLocks noChangeArrowheads="1"/>
            </p:cNvSpPr>
            <p:nvPr/>
          </p:nvSpPr>
          <p:spPr bwMode="auto">
            <a:xfrm>
              <a:off x="484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17</a:t>
              </a:r>
              <a:br>
                <a:rPr kumimoji="0" lang="pl-PL" altLang="x-none" b="1" i="0">
                  <a:ea typeface="+mn-ea"/>
                </a:rPr>
              </a:br>
              <a:r>
                <a:rPr kumimoji="0" lang="pl-PL" altLang="x-none" b="1" i="0">
                  <a:ea typeface="+mn-ea"/>
                </a:rPr>
                <a:t>nd</a:t>
              </a:r>
            </a:p>
          </p:txBody>
        </p:sp>
        <p:sp>
          <p:nvSpPr>
            <p:cNvPr id="98358" name="Rectangle 54"/>
            <p:cNvSpPr>
              <a:spLocks noChangeArrowheads="1"/>
            </p:cNvSpPr>
            <p:nvPr/>
          </p:nvSpPr>
          <p:spPr bwMode="auto">
            <a:xfrm>
              <a:off x="528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18</a:t>
              </a:r>
              <a:br>
                <a:rPr kumimoji="0" lang="pl-PL" altLang="x-none" b="1" i="0">
                  <a:ea typeface="+mn-ea"/>
                </a:rPr>
              </a:br>
              <a:r>
                <a:rPr kumimoji="0" lang="pl-PL" altLang="x-none" b="1" i="0">
                  <a:ea typeface="+mn-ea"/>
                </a:rPr>
                <a:t>pn</a:t>
              </a:r>
            </a:p>
          </p:txBody>
        </p:sp>
        <p:sp>
          <p:nvSpPr>
            <p:cNvPr id="98359" name="Line 55"/>
            <p:cNvSpPr>
              <a:spLocks noChangeShapeType="1"/>
            </p:cNvSpPr>
            <p:nvPr/>
          </p:nvSpPr>
          <p:spPr bwMode="auto">
            <a:xfrm flipV="1">
              <a:off x="96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8360" name="Line 56"/>
            <p:cNvSpPr>
              <a:spLocks noChangeShapeType="1"/>
            </p:cNvSpPr>
            <p:nvPr/>
          </p:nvSpPr>
          <p:spPr bwMode="auto">
            <a:xfrm flipV="1">
              <a:off x="139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8361" name="Line 57"/>
            <p:cNvSpPr>
              <a:spLocks noChangeShapeType="1"/>
            </p:cNvSpPr>
            <p:nvPr/>
          </p:nvSpPr>
          <p:spPr bwMode="auto">
            <a:xfrm flipV="1">
              <a:off x="182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8362" name="Line 58"/>
            <p:cNvSpPr>
              <a:spLocks noChangeShapeType="1"/>
            </p:cNvSpPr>
            <p:nvPr/>
          </p:nvSpPr>
          <p:spPr bwMode="auto">
            <a:xfrm flipV="1">
              <a:off x="225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8363" name="Line 59"/>
            <p:cNvSpPr>
              <a:spLocks noChangeShapeType="1"/>
            </p:cNvSpPr>
            <p:nvPr/>
          </p:nvSpPr>
          <p:spPr bwMode="auto">
            <a:xfrm flipV="1">
              <a:off x="268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8364" name="Line 60"/>
            <p:cNvSpPr>
              <a:spLocks noChangeShapeType="1"/>
            </p:cNvSpPr>
            <p:nvPr/>
          </p:nvSpPr>
          <p:spPr bwMode="auto">
            <a:xfrm flipV="1">
              <a:off x="312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8365" name="Line 61"/>
            <p:cNvSpPr>
              <a:spLocks noChangeShapeType="1"/>
            </p:cNvSpPr>
            <p:nvPr/>
          </p:nvSpPr>
          <p:spPr bwMode="auto">
            <a:xfrm flipV="1">
              <a:off x="355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8366" name="Line 62"/>
            <p:cNvSpPr>
              <a:spLocks noChangeShapeType="1"/>
            </p:cNvSpPr>
            <p:nvPr/>
          </p:nvSpPr>
          <p:spPr bwMode="auto">
            <a:xfrm flipV="1">
              <a:off x="398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8367" name="Line 63"/>
            <p:cNvSpPr>
              <a:spLocks noChangeShapeType="1"/>
            </p:cNvSpPr>
            <p:nvPr/>
          </p:nvSpPr>
          <p:spPr bwMode="auto">
            <a:xfrm flipV="1">
              <a:off x="441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8368" name="Line 64"/>
            <p:cNvSpPr>
              <a:spLocks noChangeShapeType="1"/>
            </p:cNvSpPr>
            <p:nvPr/>
          </p:nvSpPr>
          <p:spPr bwMode="auto">
            <a:xfrm flipV="1">
              <a:off x="484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8369" name="Line 65"/>
            <p:cNvSpPr>
              <a:spLocks noChangeShapeType="1"/>
            </p:cNvSpPr>
            <p:nvPr/>
          </p:nvSpPr>
          <p:spPr bwMode="auto">
            <a:xfrm flipV="1">
              <a:off x="528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8370" name="Line 66"/>
            <p:cNvSpPr>
              <a:spLocks noChangeShapeType="1"/>
            </p:cNvSpPr>
            <p:nvPr/>
          </p:nvSpPr>
          <p:spPr bwMode="auto">
            <a:xfrm flipV="1">
              <a:off x="571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8371" name="Line 67"/>
            <p:cNvSpPr>
              <a:spLocks noChangeShapeType="1"/>
            </p:cNvSpPr>
            <p:nvPr/>
          </p:nvSpPr>
          <p:spPr bwMode="auto">
            <a:xfrm flipV="1">
              <a:off x="52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8372" name="Rectangle 68"/>
            <p:cNvSpPr>
              <a:spLocks noChangeArrowheads="1"/>
            </p:cNvSpPr>
            <p:nvPr/>
          </p:nvSpPr>
          <p:spPr bwMode="auto">
            <a:xfrm>
              <a:off x="1392"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8373" name="Rectangle 69"/>
            <p:cNvSpPr>
              <a:spLocks noChangeArrowheads="1"/>
            </p:cNvSpPr>
            <p:nvPr/>
          </p:nvSpPr>
          <p:spPr bwMode="auto">
            <a:xfrm>
              <a:off x="1824"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8374" name="Rectangle 70"/>
            <p:cNvSpPr>
              <a:spLocks noChangeArrowheads="1"/>
            </p:cNvSpPr>
            <p:nvPr/>
          </p:nvSpPr>
          <p:spPr bwMode="auto">
            <a:xfrm>
              <a:off x="225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8375" name="Rectangle 71"/>
            <p:cNvSpPr>
              <a:spLocks noChangeArrowheads="1"/>
            </p:cNvSpPr>
            <p:nvPr/>
          </p:nvSpPr>
          <p:spPr bwMode="auto">
            <a:xfrm>
              <a:off x="268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8376" name="Rectangle 72"/>
            <p:cNvSpPr>
              <a:spLocks noChangeArrowheads="1"/>
            </p:cNvSpPr>
            <p:nvPr/>
          </p:nvSpPr>
          <p:spPr bwMode="auto">
            <a:xfrm>
              <a:off x="312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8377" name="Rectangle 73"/>
            <p:cNvSpPr>
              <a:spLocks noChangeArrowheads="1"/>
            </p:cNvSpPr>
            <p:nvPr/>
          </p:nvSpPr>
          <p:spPr bwMode="auto">
            <a:xfrm>
              <a:off x="3552"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8378" name="Rectangle 74"/>
            <p:cNvSpPr>
              <a:spLocks noChangeArrowheads="1"/>
            </p:cNvSpPr>
            <p:nvPr/>
          </p:nvSpPr>
          <p:spPr bwMode="auto">
            <a:xfrm>
              <a:off x="3984"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8379" name="Rectangle 75"/>
            <p:cNvSpPr>
              <a:spLocks noChangeArrowheads="1"/>
            </p:cNvSpPr>
            <p:nvPr/>
          </p:nvSpPr>
          <p:spPr bwMode="auto">
            <a:xfrm>
              <a:off x="4416"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8380" name="Rectangle 76"/>
            <p:cNvSpPr>
              <a:spLocks noChangeArrowheads="1"/>
            </p:cNvSpPr>
            <p:nvPr/>
          </p:nvSpPr>
          <p:spPr bwMode="auto">
            <a:xfrm>
              <a:off x="484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8381" name="Rectangle 77"/>
            <p:cNvSpPr>
              <a:spLocks noChangeArrowheads="1"/>
            </p:cNvSpPr>
            <p:nvPr/>
          </p:nvSpPr>
          <p:spPr bwMode="auto">
            <a:xfrm>
              <a:off x="528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8382" name="Rectangle 78"/>
            <p:cNvSpPr>
              <a:spLocks noChangeArrowheads="1"/>
            </p:cNvSpPr>
            <p:nvPr/>
          </p:nvSpPr>
          <p:spPr bwMode="auto">
            <a:xfrm>
              <a:off x="96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8383" name="Rectangle 79"/>
            <p:cNvSpPr>
              <a:spLocks noChangeArrowheads="1"/>
            </p:cNvSpPr>
            <p:nvPr/>
          </p:nvSpPr>
          <p:spPr bwMode="auto">
            <a:xfrm>
              <a:off x="52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15420" name="Group 80"/>
            <p:cNvGrpSpPr>
              <a:grpSpLocks/>
            </p:cNvGrpSpPr>
            <p:nvPr/>
          </p:nvGrpSpPr>
          <p:grpSpPr bwMode="auto">
            <a:xfrm>
              <a:off x="96" y="2689"/>
              <a:ext cx="432" cy="96"/>
              <a:chOff x="576" y="2592"/>
              <a:chExt cx="432" cy="288"/>
            </a:xfrm>
          </p:grpSpPr>
          <p:sp>
            <p:nvSpPr>
              <p:cNvPr id="98385" name="Rectangle 8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8386" name="Rectangle 8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98387" name="Line 83"/>
            <p:cNvSpPr>
              <a:spLocks noChangeShapeType="1"/>
            </p:cNvSpPr>
            <p:nvPr/>
          </p:nvSpPr>
          <p:spPr bwMode="auto">
            <a:xfrm flipV="1">
              <a:off x="96" y="2305"/>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8388" name="Rectangle 84"/>
            <p:cNvSpPr>
              <a:spLocks noChangeArrowheads="1"/>
            </p:cNvSpPr>
            <p:nvPr/>
          </p:nvSpPr>
          <p:spPr bwMode="auto">
            <a:xfrm>
              <a:off x="9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8389" name="Rectangle 85"/>
            <p:cNvSpPr>
              <a:spLocks noChangeArrowheads="1"/>
            </p:cNvSpPr>
            <p:nvPr/>
          </p:nvSpPr>
          <p:spPr bwMode="auto">
            <a:xfrm>
              <a:off x="9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6</a:t>
              </a:r>
              <a:br>
                <a:rPr kumimoji="0" lang="pl-PL" b="1" i="0"/>
              </a:br>
              <a:r>
                <a:rPr kumimoji="0" lang="pl-PL" b="1" i="0"/>
                <a:t>śr</a:t>
              </a:r>
            </a:p>
          </p:txBody>
        </p:sp>
      </p:grpSp>
      <p:sp>
        <p:nvSpPr>
          <p:cNvPr id="98390" name="AutoShape 86"/>
          <p:cNvSpPr>
            <a:spLocks/>
          </p:cNvSpPr>
          <p:nvPr/>
        </p:nvSpPr>
        <p:spPr bwMode="auto">
          <a:xfrm flipH="1">
            <a:off x="1346200" y="4471988"/>
            <a:ext cx="1955800" cy="327025"/>
          </a:xfrm>
          <a:prstGeom prst="borderCallout1">
            <a:avLst>
              <a:gd name="adj1" fmla="val 34949"/>
              <a:gd name="adj2" fmla="val -3898"/>
              <a:gd name="adj3" fmla="val 297083"/>
              <a:gd name="adj4" fmla="val -3898"/>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defRPr/>
            </a:pPr>
            <a:r>
              <a:rPr kumimoji="0" lang="pl-PL" altLang="x-none" sz="1600" i="0">
                <a:ea typeface="+mn-ea"/>
              </a:rPr>
              <a:t>Wjazd do Jerozolimy</a:t>
            </a:r>
          </a:p>
        </p:txBody>
      </p:sp>
      <p:sp>
        <p:nvSpPr>
          <p:cNvPr id="98396" name="Text Box 92"/>
          <p:cNvSpPr txBox="1">
            <a:spLocks noChangeArrowheads="1"/>
          </p:cNvSpPr>
          <p:nvPr/>
        </p:nvSpPr>
        <p:spPr bwMode="auto">
          <a:xfrm>
            <a:off x="5105400" y="5041900"/>
            <a:ext cx="68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-1</a:t>
            </a:r>
          </a:p>
        </p:txBody>
      </p:sp>
      <p:sp>
        <p:nvSpPr>
          <p:cNvPr id="98397" name="Text Box 93"/>
          <p:cNvSpPr txBox="1">
            <a:spLocks noChangeArrowheads="1"/>
          </p:cNvSpPr>
          <p:nvPr/>
        </p:nvSpPr>
        <p:spPr bwMode="auto">
          <a:xfrm>
            <a:off x="4419600" y="5045075"/>
            <a:ext cx="68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-2</a:t>
            </a:r>
          </a:p>
        </p:txBody>
      </p:sp>
      <p:sp>
        <p:nvSpPr>
          <p:cNvPr id="98398" name="Text Box 94"/>
          <p:cNvSpPr txBox="1">
            <a:spLocks noChangeArrowheads="1"/>
          </p:cNvSpPr>
          <p:nvPr/>
        </p:nvSpPr>
        <p:spPr bwMode="auto">
          <a:xfrm>
            <a:off x="3733800" y="5048250"/>
            <a:ext cx="68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-3</a:t>
            </a:r>
          </a:p>
        </p:txBody>
      </p:sp>
      <p:sp>
        <p:nvSpPr>
          <p:cNvPr id="98399" name="Text Box 95"/>
          <p:cNvSpPr txBox="1">
            <a:spLocks noChangeArrowheads="1"/>
          </p:cNvSpPr>
          <p:nvPr/>
        </p:nvSpPr>
        <p:spPr bwMode="auto">
          <a:xfrm>
            <a:off x="3048000" y="5051425"/>
            <a:ext cx="68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-4</a:t>
            </a:r>
          </a:p>
        </p:txBody>
      </p:sp>
      <p:sp>
        <p:nvSpPr>
          <p:cNvPr id="98401" name="AutoShape 97"/>
          <p:cNvSpPr>
            <a:spLocks/>
          </p:cNvSpPr>
          <p:nvPr/>
        </p:nvSpPr>
        <p:spPr bwMode="auto">
          <a:xfrm flipH="1">
            <a:off x="6078538" y="4473575"/>
            <a:ext cx="2387600" cy="327025"/>
          </a:xfrm>
          <a:prstGeom prst="borderCallout1">
            <a:avLst>
              <a:gd name="adj1" fmla="val 34949"/>
              <a:gd name="adj2" fmla="val 103190"/>
              <a:gd name="adj3" fmla="val 243204"/>
              <a:gd name="adj4" fmla="val 10319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r>
              <a:rPr kumimoji="0" lang="pl-PL" sz="1600" i="0"/>
              <a:t>Pascha – przygotowanie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r>
              <a:rPr lang="pl-PL" sz="2800">
                <a:latin typeface="Arial Black" charset="0"/>
              </a:rPr>
              <a:t>Argument #4</a:t>
            </a:r>
            <a:br>
              <a:rPr lang="pl-PL" sz="2800">
                <a:latin typeface="Arial Black" charset="0"/>
              </a:rPr>
            </a:br>
            <a:r>
              <a:rPr lang="pl-PL" sz="2800">
                <a:latin typeface="Arial Black" charset="0"/>
              </a:rPr>
              <a:t>Wybór i obserwacja baranka</a:t>
            </a:r>
          </a:p>
        </p:txBody>
      </p:sp>
      <p:sp>
        <p:nvSpPr>
          <p:cNvPr id="16386" name="Rectangle 3"/>
          <p:cNvSpPr>
            <a:spLocks noGrp="1" noChangeArrowheads="1"/>
          </p:cNvSpPr>
          <p:nvPr>
            <p:ph type="body" idx="1"/>
          </p:nvPr>
        </p:nvSpPr>
        <p:spPr>
          <a:xfrm>
            <a:off x="-228600" y="1524000"/>
            <a:ext cx="9296400" cy="3505200"/>
          </a:xfrm>
        </p:spPr>
        <p:txBody>
          <a:bodyPr/>
          <a:lstStyle/>
          <a:p>
            <a:pPr>
              <a:buFont typeface="Monotype Sorts" charset="0"/>
              <a:buNone/>
            </a:pPr>
            <a:r>
              <a:rPr lang="pl-PL" sz="1700">
                <a:latin typeface="Arial" charset="0"/>
              </a:rPr>
              <a:t>	Wyboru baranka paschalnego dokonywano 10 nisan. Czytamy o tym Księdze Wyjścia: </a:t>
            </a:r>
          </a:p>
          <a:p>
            <a:pPr lvl="1">
              <a:buFont typeface="Monotype Sorts" charset="0"/>
              <a:buNone/>
            </a:pPr>
            <a:r>
              <a:rPr lang="pl-PL" sz="1700" i="1">
                <a:latin typeface="Arial" charset="0"/>
              </a:rPr>
              <a:t>	</a:t>
            </a:r>
            <a:r>
              <a:rPr lang="pl-PL" sz="1500" i="1">
                <a:latin typeface="Arial" charset="0"/>
              </a:rPr>
              <a:t>Powiedzcie całemu zgromadzeniu Izraela tak: Dziesiątego dnia tego miesiąca [nisan] niech się każdy postara o baranka dla rodziny, o baranka dla domu. (...) Baranek będzie bez skazy, samiec, jednoroczny; wziąć możecie jagnię albo koźlę. Będziecie go strzec aż do czternastego dnia tego miesiąca, a wtedy zabije go całe zgromadzenie Izraela o zmierzchu. (Ex 12.3)</a:t>
            </a:r>
          </a:p>
          <a:p>
            <a:pPr>
              <a:buFont typeface="Monotype Sorts" charset="0"/>
              <a:buNone/>
            </a:pPr>
            <a:r>
              <a:rPr lang="pl-PL" sz="1700">
                <a:latin typeface="Arial" charset="0"/>
              </a:rPr>
              <a:t>	Przez cztery dni, od 10 do 14 nisan wybrany baranek był pod dokładną obserwacją – sprawdza się czy nie jest trefny.  Od niedzieli do środy, przez cztery dni Jezus codziennie pojawiał się publicznie w świątyni a uważnie się mu przyglądali i żadnej skazy nie znaleźli o czym czytamy u Mateusza:</a:t>
            </a:r>
          </a:p>
          <a:p>
            <a:pPr lvl="1">
              <a:buFont typeface="Monotype Sorts" charset="0"/>
              <a:buNone/>
            </a:pPr>
            <a:r>
              <a:rPr lang="pl-PL" sz="1700" i="1">
                <a:latin typeface="Arial" charset="0"/>
              </a:rPr>
              <a:t>	</a:t>
            </a:r>
            <a:r>
              <a:rPr lang="pl-PL" sz="1500" i="1">
                <a:latin typeface="Arial" charset="0"/>
              </a:rPr>
              <a:t>Tymczasem arcykapłani i cała Wysoka Rada szukali fałszywego świadectwa przeciw Jezusowi, aby Go zgładzić. Lecz nie znaleźli. (Mt 26.59</a:t>
            </a:r>
            <a:r>
              <a:rPr lang="pl-PL" sz="1700" i="1">
                <a:latin typeface="Arial" charset="0"/>
              </a:rPr>
              <a:t>)</a:t>
            </a:r>
          </a:p>
        </p:txBody>
      </p:sp>
      <p:grpSp>
        <p:nvGrpSpPr>
          <p:cNvPr id="16387" name="Group 90"/>
          <p:cNvGrpSpPr>
            <a:grpSpLocks/>
          </p:cNvGrpSpPr>
          <p:nvPr/>
        </p:nvGrpSpPr>
        <p:grpSpPr bwMode="auto">
          <a:xfrm>
            <a:off x="6019800" y="4948238"/>
            <a:ext cx="374650" cy="538162"/>
            <a:chOff x="2379" y="480"/>
            <a:chExt cx="501" cy="720"/>
          </a:xfrm>
        </p:grpSpPr>
        <p:sp>
          <p:nvSpPr>
            <p:cNvPr id="99419" name="Rectangle 91"/>
            <p:cNvSpPr>
              <a:spLocks noChangeArrowheads="1"/>
            </p:cNvSpPr>
            <p:nvPr/>
          </p:nvSpPr>
          <p:spPr bwMode="auto">
            <a:xfrm>
              <a:off x="2570" y="480"/>
              <a:ext cx="119" cy="720"/>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9420" name="Rectangle 92"/>
            <p:cNvSpPr>
              <a:spLocks noChangeArrowheads="1"/>
            </p:cNvSpPr>
            <p:nvPr/>
          </p:nvSpPr>
          <p:spPr bwMode="auto">
            <a:xfrm>
              <a:off x="2379" y="697"/>
              <a:ext cx="501" cy="96"/>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sp>
        <p:nvSpPr>
          <p:cNvPr id="99421" name="AutoShape 93"/>
          <p:cNvSpPr>
            <a:spLocks/>
          </p:cNvSpPr>
          <p:nvPr/>
        </p:nvSpPr>
        <p:spPr bwMode="auto">
          <a:xfrm flipH="1">
            <a:off x="1016000" y="6451600"/>
            <a:ext cx="2235200" cy="327025"/>
          </a:xfrm>
          <a:prstGeom prst="borderCallout1">
            <a:avLst>
              <a:gd name="adj1" fmla="val 65046"/>
              <a:gd name="adj2" fmla="val -3412"/>
              <a:gd name="adj3" fmla="val -148060"/>
              <a:gd name="adj4" fmla="val -3412"/>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r>
              <a:rPr kumimoji="0" lang="pl-PL" sz="1600" i="0"/>
              <a:t>Dzień wyboru baranka</a:t>
            </a:r>
          </a:p>
        </p:txBody>
      </p:sp>
      <p:grpSp>
        <p:nvGrpSpPr>
          <p:cNvPr id="16389" name="Group 94"/>
          <p:cNvGrpSpPr>
            <a:grpSpLocks/>
          </p:cNvGrpSpPr>
          <p:nvPr/>
        </p:nvGrpSpPr>
        <p:grpSpPr bwMode="auto">
          <a:xfrm>
            <a:off x="152400" y="5160963"/>
            <a:ext cx="8915400" cy="1068387"/>
            <a:chOff x="96" y="2210"/>
            <a:chExt cx="5616" cy="673"/>
          </a:xfrm>
        </p:grpSpPr>
        <p:grpSp>
          <p:nvGrpSpPr>
            <p:cNvPr id="16396" name="Group 95"/>
            <p:cNvGrpSpPr>
              <a:grpSpLocks/>
            </p:cNvGrpSpPr>
            <p:nvPr/>
          </p:nvGrpSpPr>
          <p:grpSpPr bwMode="auto">
            <a:xfrm>
              <a:off x="960" y="2689"/>
              <a:ext cx="432" cy="96"/>
              <a:chOff x="576" y="2592"/>
              <a:chExt cx="432" cy="288"/>
            </a:xfrm>
          </p:grpSpPr>
          <p:sp>
            <p:nvSpPr>
              <p:cNvPr id="99424" name="Rectangle 9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9425" name="Rectangle 9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6397" name="Group 98"/>
            <p:cNvGrpSpPr>
              <a:grpSpLocks/>
            </p:cNvGrpSpPr>
            <p:nvPr/>
          </p:nvGrpSpPr>
          <p:grpSpPr bwMode="auto">
            <a:xfrm>
              <a:off x="1392" y="2689"/>
              <a:ext cx="432" cy="96"/>
              <a:chOff x="576" y="2592"/>
              <a:chExt cx="432" cy="288"/>
            </a:xfrm>
          </p:grpSpPr>
          <p:sp>
            <p:nvSpPr>
              <p:cNvPr id="99427" name="Rectangle 9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9428" name="Rectangle 10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6398" name="Group 101"/>
            <p:cNvGrpSpPr>
              <a:grpSpLocks/>
            </p:cNvGrpSpPr>
            <p:nvPr/>
          </p:nvGrpSpPr>
          <p:grpSpPr bwMode="auto">
            <a:xfrm>
              <a:off x="1824" y="2689"/>
              <a:ext cx="432" cy="96"/>
              <a:chOff x="576" y="2592"/>
              <a:chExt cx="432" cy="288"/>
            </a:xfrm>
          </p:grpSpPr>
          <p:sp>
            <p:nvSpPr>
              <p:cNvPr id="99430" name="Rectangle 10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9431" name="Rectangle 10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6399" name="Group 104"/>
            <p:cNvGrpSpPr>
              <a:grpSpLocks/>
            </p:cNvGrpSpPr>
            <p:nvPr/>
          </p:nvGrpSpPr>
          <p:grpSpPr bwMode="auto">
            <a:xfrm>
              <a:off x="2256" y="2689"/>
              <a:ext cx="432" cy="96"/>
              <a:chOff x="576" y="2592"/>
              <a:chExt cx="432" cy="288"/>
            </a:xfrm>
          </p:grpSpPr>
          <p:sp>
            <p:nvSpPr>
              <p:cNvPr id="99433" name="Rectangle 105"/>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9434" name="Rectangle 106"/>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6400" name="Group 107"/>
            <p:cNvGrpSpPr>
              <a:grpSpLocks/>
            </p:cNvGrpSpPr>
            <p:nvPr/>
          </p:nvGrpSpPr>
          <p:grpSpPr bwMode="auto">
            <a:xfrm>
              <a:off x="2688" y="2689"/>
              <a:ext cx="432" cy="96"/>
              <a:chOff x="576" y="2592"/>
              <a:chExt cx="432" cy="288"/>
            </a:xfrm>
          </p:grpSpPr>
          <p:sp>
            <p:nvSpPr>
              <p:cNvPr id="99436" name="Rectangle 10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9437" name="Rectangle 10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6401" name="Group 110"/>
            <p:cNvGrpSpPr>
              <a:grpSpLocks/>
            </p:cNvGrpSpPr>
            <p:nvPr/>
          </p:nvGrpSpPr>
          <p:grpSpPr bwMode="auto">
            <a:xfrm>
              <a:off x="3120" y="2689"/>
              <a:ext cx="432" cy="96"/>
              <a:chOff x="576" y="2592"/>
              <a:chExt cx="432" cy="288"/>
            </a:xfrm>
          </p:grpSpPr>
          <p:sp>
            <p:nvSpPr>
              <p:cNvPr id="99439" name="Rectangle 11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9440" name="Rectangle 11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6402" name="Group 113"/>
            <p:cNvGrpSpPr>
              <a:grpSpLocks/>
            </p:cNvGrpSpPr>
            <p:nvPr/>
          </p:nvGrpSpPr>
          <p:grpSpPr bwMode="auto">
            <a:xfrm>
              <a:off x="3552" y="2689"/>
              <a:ext cx="432" cy="96"/>
              <a:chOff x="576" y="2592"/>
              <a:chExt cx="432" cy="288"/>
            </a:xfrm>
          </p:grpSpPr>
          <p:sp>
            <p:nvSpPr>
              <p:cNvPr id="99442" name="Rectangle 114"/>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9443" name="Rectangle 115"/>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6403" name="Group 116"/>
            <p:cNvGrpSpPr>
              <a:grpSpLocks/>
            </p:cNvGrpSpPr>
            <p:nvPr/>
          </p:nvGrpSpPr>
          <p:grpSpPr bwMode="auto">
            <a:xfrm>
              <a:off x="3984" y="2689"/>
              <a:ext cx="432" cy="96"/>
              <a:chOff x="576" y="2592"/>
              <a:chExt cx="432" cy="288"/>
            </a:xfrm>
          </p:grpSpPr>
          <p:sp>
            <p:nvSpPr>
              <p:cNvPr id="99445" name="Rectangle 11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9446" name="Rectangle 11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6404" name="Group 119"/>
            <p:cNvGrpSpPr>
              <a:grpSpLocks/>
            </p:cNvGrpSpPr>
            <p:nvPr/>
          </p:nvGrpSpPr>
          <p:grpSpPr bwMode="auto">
            <a:xfrm>
              <a:off x="4416" y="2689"/>
              <a:ext cx="432" cy="96"/>
              <a:chOff x="576" y="2592"/>
              <a:chExt cx="432" cy="288"/>
            </a:xfrm>
          </p:grpSpPr>
          <p:sp>
            <p:nvSpPr>
              <p:cNvPr id="99448" name="Rectangle 12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9449" name="Rectangle 12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6405" name="Group 122"/>
            <p:cNvGrpSpPr>
              <a:grpSpLocks/>
            </p:cNvGrpSpPr>
            <p:nvPr/>
          </p:nvGrpSpPr>
          <p:grpSpPr bwMode="auto">
            <a:xfrm>
              <a:off x="4848" y="2689"/>
              <a:ext cx="432" cy="96"/>
              <a:chOff x="576" y="2592"/>
              <a:chExt cx="432" cy="288"/>
            </a:xfrm>
          </p:grpSpPr>
          <p:sp>
            <p:nvSpPr>
              <p:cNvPr id="99451" name="Rectangle 12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9452" name="Rectangle 12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6406" name="Group 125"/>
            <p:cNvGrpSpPr>
              <a:grpSpLocks/>
            </p:cNvGrpSpPr>
            <p:nvPr/>
          </p:nvGrpSpPr>
          <p:grpSpPr bwMode="auto">
            <a:xfrm>
              <a:off x="5280" y="2689"/>
              <a:ext cx="432" cy="96"/>
              <a:chOff x="576" y="2592"/>
              <a:chExt cx="432" cy="288"/>
            </a:xfrm>
          </p:grpSpPr>
          <p:sp>
            <p:nvSpPr>
              <p:cNvPr id="99454" name="Rectangle 12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9455" name="Rectangle 12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6407" name="Group 128"/>
            <p:cNvGrpSpPr>
              <a:grpSpLocks/>
            </p:cNvGrpSpPr>
            <p:nvPr/>
          </p:nvGrpSpPr>
          <p:grpSpPr bwMode="auto">
            <a:xfrm>
              <a:off x="528" y="2689"/>
              <a:ext cx="432" cy="96"/>
              <a:chOff x="576" y="2592"/>
              <a:chExt cx="432" cy="288"/>
            </a:xfrm>
          </p:grpSpPr>
          <p:sp>
            <p:nvSpPr>
              <p:cNvPr id="99457" name="Rectangle 12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9458" name="Rectangle 13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99459" name="Rectangle 131"/>
            <p:cNvSpPr>
              <a:spLocks noChangeArrowheads="1"/>
            </p:cNvSpPr>
            <p:nvPr/>
          </p:nvSpPr>
          <p:spPr bwMode="auto">
            <a:xfrm>
              <a:off x="52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7</a:t>
              </a:r>
              <a:br>
                <a:rPr kumimoji="0" lang="pl-PL" altLang="x-none" b="1" i="0">
                  <a:ea typeface="+mn-ea"/>
                </a:rPr>
              </a:br>
              <a:r>
                <a:rPr kumimoji="0" lang="pl-PL" altLang="x-none" b="1" i="0">
                  <a:ea typeface="+mn-ea"/>
                </a:rPr>
                <a:t>cz</a:t>
              </a:r>
            </a:p>
          </p:txBody>
        </p:sp>
        <p:sp>
          <p:nvSpPr>
            <p:cNvPr id="99460" name="Rectangle 132"/>
            <p:cNvSpPr>
              <a:spLocks noChangeArrowheads="1"/>
            </p:cNvSpPr>
            <p:nvPr/>
          </p:nvSpPr>
          <p:spPr bwMode="auto">
            <a:xfrm>
              <a:off x="96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8</a:t>
              </a:r>
              <a:br>
                <a:rPr kumimoji="0" lang="pl-PL" altLang="x-none" b="1" i="0">
                  <a:ea typeface="+mn-ea"/>
                </a:rPr>
              </a:br>
              <a:r>
                <a:rPr kumimoji="0" lang="pl-PL" altLang="x-none" b="1" i="0">
                  <a:ea typeface="+mn-ea"/>
                </a:rPr>
                <a:t>pi</a:t>
              </a:r>
            </a:p>
          </p:txBody>
        </p:sp>
        <p:sp>
          <p:nvSpPr>
            <p:cNvPr id="99461" name="Rectangle 133"/>
            <p:cNvSpPr>
              <a:spLocks noChangeArrowheads="1"/>
            </p:cNvSpPr>
            <p:nvPr/>
          </p:nvSpPr>
          <p:spPr bwMode="auto">
            <a:xfrm>
              <a:off x="139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9</a:t>
              </a:r>
              <a:br>
                <a:rPr kumimoji="0" lang="pl-PL" altLang="x-none" b="1" i="0">
                  <a:ea typeface="+mn-ea"/>
                </a:rPr>
              </a:br>
              <a:r>
                <a:rPr kumimoji="0" lang="pl-PL" altLang="x-none" b="1" i="0">
                  <a:ea typeface="+mn-ea"/>
                </a:rPr>
                <a:t>so</a:t>
              </a:r>
            </a:p>
          </p:txBody>
        </p:sp>
        <p:sp>
          <p:nvSpPr>
            <p:cNvPr id="99462" name="Rectangle 134"/>
            <p:cNvSpPr>
              <a:spLocks noChangeArrowheads="1"/>
            </p:cNvSpPr>
            <p:nvPr/>
          </p:nvSpPr>
          <p:spPr bwMode="auto">
            <a:xfrm>
              <a:off x="182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10</a:t>
              </a:r>
              <a:br>
                <a:rPr kumimoji="0" lang="pl-PL" altLang="x-none" b="1" i="0">
                  <a:ea typeface="+mn-ea"/>
                </a:rPr>
              </a:br>
              <a:r>
                <a:rPr kumimoji="0" lang="pl-PL" altLang="x-none" b="1" i="0">
                  <a:ea typeface="+mn-ea"/>
                </a:rPr>
                <a:t>nd</a:t>
              </a:r>
            </a:p>
          </p:txBody>
        </p:sp>
        <p:sp>
          <p:nvSpPr>
            <p:cNvPr id="99463" name="Rectangle 135"/>
            <p:cNvSpPr>
              <a:spLocks noChangeArrowheads="1"/>
            </p:cNvSpPr>
            <p:nvPr/>
          </p:nvSpPr>
          <p:spPr bwMode="auto">
            <a:xfrm>
              <a:off x="225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11</a:t>
              </a:r>
              <a:br>
                <a:rPr kumimoji="0" lang="pl-PL" altLang="x-none" b="1" i="0">
                  <a:ea typeface="+mn-ea"/>
                </a:rPr>
              </a:br>
              <a:r>
                <a:rPr kumimoji="0" lang="pl-PL" altLang="x-none" b="1" i="0">
                  <a:ea typeface="+mn-ea"/>
                </a:rPr>
                <a:t>pn</a:t>
              </a:r>
            </a:p>
          </p:txBody>
        </p:sp>
        <p:sp>
          <p:nvSpPr>
            <p:cNvPr id="99464" name="Rectangle 136"/>
            <p:cNvSpPr>
              <a:spLocks noChangeArrowheads="1"/>
            </p:cNvSpPr>
            <p:nvPr/>
          </p:nvSpPr>
          <p:spPr bwMode="auto">
            <a:xfrm>
              <a:off x="268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12</a:t>
              </a:r>
              <a:br>
                <a:rPr kumimoji="0" lang="pl-PL" altLang="x-none" b="1" i="0">
                  <a:ea typeface="+mn-ea"/>
                </a:rPr>
              </a:br>
              <a:r>
                <a:rPr kumimoji="0" lang="pl-PL" altLang="x-none" b="1" i="0">
                  <a:ea typeface="+mn-ea"/>
                </a:rPr>
                <a:t>wt</a:t>
              </a:r>
            </a:p>
          </p:txBody>
        </p:sp>
        <p:sp>
          <p:nvSpPr>
            <p:cNvPr id="99465" name="Rectangle 137"/>
            <p:cNvSpPr>
              <a:spLocks noChangeArrowheads="1"/>
            </p:cNvSpPr>
            <p:nvPr/>
          </p:nvSpPr>
          <p:spPr bwMode="auto">
            <a:xfrm>
              <a:off x="312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13</a:t>
              </a:r>
              <a:br>
                <a:rPr kumimoji="0" lang="pl-PL" b="1" i="0"/>
              </a:br>
              <a:r>
                <a:rPr kumimoji="0" lang="pl-PL" b="1" i="0"/>
                <a:t>śr</a:t>
              </a:r>
            </a:p>
          </p:txBody>
        </p:sp>
        <p:sp>
          <p:nvSpPr>
            <p:cNvPr id="99466" name="Rectangle 138"/>
            <p:cNvSpPr>
              <a:spLocks noChangeArrowheads="1"/>
            </p:cNvSpPr>
            <p:nvPr/>
          </p:nvSpPr>
          <p:spPr bwMode="auto">
            <a:xfrm>
              <a:off x="355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14</a:t>
              </a:r>
              <a:br>
                <a:rPr kumimoji="0" lang="pl-PL" altLang="x-none" b="1" i="0">
                  <a:ea typeface="+mn-ea"/>
                </a:rPr>
              </a:br>
              <a:r>
                <a:rPr kumimoji="0" lang="pl-PL" altLang="x-none" b="1" i="0">
                  <a:ea typeface="+mn-ea"/>
                </a:rPr>
                <a:t>cz</a:t>
              </a:r>
            </a:p>
          </p:txBody>
        </p:sp>
        <p:sp>
          <p:nvSpPr>
            <p:cNvPr id="99467" name="Rectangle 139"/>
            <p:cNvSpPr>
              <a:spLocks noChangeArrowheads="1"/>
            </p:cNvSpPr>
            <p:nvPr/>
          </p:nvSpPr>
          <p:spPr bwMode="auto">
            <a:xfrm>
              <a:off x="398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15</a:t>
              </a:r>
              <a:br>
                <a:rPr kumimoji="0" lang="pl-PL" altLang="x-none" b="1" i="0">
                  <a:ea typeface="+mn-ea"/>
                </a:rPr>
              </a:br>
              <a:r>
                <a:rPr kumimoji="0" lang="pl-PL" altLang="x-none" b="1" i="0">
                  <a:ea typeface="+mn-ea"/>
                </a:rPr>
                <a:t>pi</a:t>
              </a:r>
            </a:p>
          </p:txBody>
        </p:sp>
        <p:sp>
          <p:nvSpPr>
            <p:cNvPr id="99468" name="Rectangle 140"/>
            <p:cNvSpPr>
              <a:spLocks noChangeArrowheads="1"/>
            </p:cNvSpPr>
            <p:nvPr/>
          </p:nvSpPr>
          <p:spPr bwMode="auto">
            <a:xfrm>
              <a:off x="441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16</a:t>
              </a:r>
              <a:br>
                <a:rPr kumimoji="0" lang="pl-PL" altLang="x-none" b="1" i="0">
                  <a:ea typeface="+mn-ea"/>
                </a:rPr>
              </a:br>
              <a:r>
                <a:rPr kumimoji="0" lang="pl-PL" altLang="x-none" b="1" i="0">
                  <a:ea typeface="+mn-ea"/>
                </a:rPr>
                <a:t>so</a:t>
              </a:r>
            </a:p>
          </p:txBody>
        </p:sp>
        <p:sp>
          <p:nvSpPr>
            <p:cNvPr id="99469" name="Rectangle 141"/>
            <p:cNvSpPr>
              <a:spLocks noChangeArrowheads="1"/>
            </p:cNvSpPr>
            <p:nvPr/>
          </p:nvSpPr>
          <p:spPr bwMode="auto">
            <a:xfrm>
              <a:off x="484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17</a:t>
              </a:r>
              <a:br>
                <a:rPr kumimoji="0" lang="pl-PL" altLang="x-none" b="1" i="0">
                  <a:ea typeface="+mn-ea"/>
                </a:rPr>
              </a:br>
              <a:r>
                <a:rPr kumimoji="0" lang="pl-PL" altLang="x-none" b="1" i="0">
                  <a:ea typeface="+mn-ea"/>
                </a:rPr>
                <a:t>nd</a:t>
              </a:r>
            </a:p>
          </p:txBody>
        </p:sp>
        <p:sp>
          <p:nvSpPr>
            <p:cNvPr id="99470" name="Rectangle 142"/>
            <p:cNvSpPr>
              <a:spLocks noChangeArrowheads="1"/>
            </p:cNvSpPr>
            <p:nvPr/>
          </p:nvSpPr>
          <p:spPr bwMode="auto">
            <a:xfrm>
              <a:off x="528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18</a:t>
              </a:r>
              <a:br>
                <a:rPr kumimoji="0" lang="pl-PL" altLang="x-none" b="1" i="0">
                  <a:ea typeface="+mn-ea"/>
                </a:rPr>
              </a:br>
              <a:r>
                <a:rPr kumimoji="0" lang="pl-PL" altLang="x-none" b="1" i="0">
                  <a:ea typeface="+mn-ea"/>
                </a:rPr>
                <a:t>pn</a:t>
              </a:r>
            </a:p>
          </p:txBody>
        </p:sp>
        <p:sp>
          <p:nvSpPr>
            <p:cNvPr id="99471" name="Line 143"/>
            <p:cNvSpPr>
              <a:spLocks noChangeShapeType="1"/>
            </p:cNvSpPr>
            <p:nvPr/>
          </p:nvSpPr>
          <p:spPr bwMode="auto">
            <a:xfrm flipV="1">
              <a:off x="96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9472" name="Line 144"/>
            <p:cNvSpPr>
              <a:spLocks noChangeShapeType="1"/>
            </p:cNvSpPr>
            <p:nvPr/>
          </p:nvSpPr>
          <p:spPr bwMode="auto">
            <a:xfrm flipV="1">
              <a:off x="139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9473" name="Line 145"/>
            <p:cNvSpPr>
              <a:spLocks noChangeShapeType="1"/>
            </p:cNvSpPr>
            <p:nvPr/>
          </p:nvSpPr>
          <p:spPr bwMode="auto">
            <a:xfrm flipV="1">
              <a:off x="182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9474" name="Line 146"/>
            <p:cNvSpPr>
              <a:spLocks noChangeShapeType="1"/>
            </p:cNvSpPr>
            <p:nvPr/>
          </p:nvSpPr>
          <p:spPr bwMode="auto">
            <a:xfrm flipV="1">
              <a:off x="225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9475" name="Line 147"/>
            <p:cNvSpPr>
              <a:spLocks noChangeShapeType="1"/>
            </p:cNvSpPr>
            <p:nvPr/>
          </p:nvSpPr>
          <p:spPr bwMode="auto">
            <a:xfrm flipV="1">
              <a:off x="268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9476" name="Line 148"/>
            <p:cNvSpPr>
              <a:spLocks noChangeShapeType="1"/>
            </p:cNvSpPr>
            <p:nvPr/>
          </p:nvSpPr>
          <p:spPr bwMode="auto">
            <a:xfrm flipV="1">
              <a:off x="312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9477" name="Line 149"/>
            <p:cNvSpPr>
              <a:spLocks noChangeShapeType="1"/>
            </p:cNvSpPr>
            <p:nvPr/>
          </p:nvSpPr>
          <p:spPr bwMode="auto">
            <a:xfrm flipV="1">
              <a:off x="355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9478" name="Line 150"/>
            <p:cNvSpPr>
              <a:spLocks noChangeShapeType="1"/>
            </p:cNvSpPr>
            <p:nvPr/>
          </p:nvSpPr>
          <p:spPr bwMode="auto">
            <a:xfrm flipV="1">
              <a:off x="398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9479" name="Line 151"/>
            <p:cNvSpPr>
              <a:spLocks noChangeShapeType="1"/>
            </p:cNvSpPr>
            <p:nvPr/>
          </p:nvSpPr>
          <p:spPr bwMode="auto">
            <a:xfrm flipV="1">
              <a:off x="441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9480" name="Line 152"/>
            <p:cNvSpPr>
              <a:spLocks noChangeShapeType="1"/>
            </p:cNvSpPr>
            <p:nvPr/>
          </p:nvSpPr>
          <p:spPr bwMode="auto">
            <a:xfrm flipV="1">
              <a:off x="484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9481" name="Line 153"/>
            <p:cNvSpPr>
              <a:spLocks noChangeShapeType="1"/>
            </p:cNvSpPr>
            <p:nvPr/>
          </p:nvSpPr>
          <p:spPr bwMode="auto">
            <a:xfrm flipV="1">
              <a:off x="528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9482" name="Line 154"/>
            <p:cNvSpPr>
              <a:spLocks noChangeShapeType="1"/>
            </p:cNvSpPr>
            <p:nvPr/>
          </p:nvSpPr>
          <p:spPr bwMode="auto">
            <a:xfrm flipV="1">
              <a:off x="571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9483" name="Line 155"/>
            <p:cNvSpPr>
              <a:spLocks noChangeShapeType="1"/>
            </p:cNvSpPr>
            <p:nvPr/>
          </p:nvSpPr>
          <p:spPr bwMode="auto">
            <a:xfrm flipV="1">
              <a:off x="52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9484" name="Rectangle 156"/>
            <p:cNvSpPr>
              <a:spLocks noChangeArrowheads="1"/>
            </p:cNvSpPr>
            <p:nvPr/>
          </p:nvSpPr>
          <p:spPr bwMode="auto">
            <a:xfrm>
              <a:off x="1392"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9485" name="Rectangle 157"/>
            <p:cNvSpPr>
              <a:spLocks noChangeArrowheads="1"/>
            </p:cNvSpPr>
            <p:nvPr/>
          </p:nvSpPr>
          <p:spPr bwMode="auto">
            <a:xfrm>
              <a:off x="1824"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9486" name="Rectangle 158"/>
            <p:cNvSpPr>
              <a:spLocks noChangeArrowheads="1"/>
            </p:cNvSpPr>
            <p:nvPr/>
          </p:nvSpPr>
          <p:spPr bwMode="auto">
            <a:xfrm>
              <a:off x="225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9487" name="Rectangle 159"/>
            <p:cNvSpPr>
              <a:spLocks noChangeArrowheads="1"/>
            </p:cNvSpPr>
            <p:nvPr/>
          </p:nvSpPr>
          <p:spPr bwMode="auto">
            <a:xfrm>
              <a:off x="268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9488" name="Rectangle 160"/>
            <p:cNvSpPr>
              <a:spLocks noChangeArrowheads="1"/>
            </p:cNvSpPr>
            <p:nvPr/>
          </p:nvSpPr>
          <p:spPr bwMode="auto">
            <a:xfrm>
              <a:off x="312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9489" name="Rectangle 161"/>
            <p:cNvSpPr>
              <a:spLocks noChangeArrowheads="1"/>
            </p:cNvSpPr>
            <p:nvPr/>
          </p:nvSpPr>
          <p:spPr bwMode="auto">
            <a:xfrm>
              <a:off x="3552"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9490" name="Rectangle 162"/>
            <p:cNvSpPr>
              <a:spLocks noChangeArrowheads="1"/>
            </p:cNvSpPr>
            <p:nvPr/>
          </p:nvSpPr>
          <p:spPr bwMode="auto">
            <a:xfrm>
              <a:off x="3984"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9491" name="Rectangle 163"/>
            <p:cNvSpPr>
              <a:spLocks noChangeArrowheads="1"/>
            </p:cNvSpPr>
            <p:nvPr/>
          </p:nvSpPr>
          <p:spPr bwMode="auto">
            <a:xfrm>
              <a:off x="4416"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9492" name="Rectangle 164"/>
            <p:cNvSpPr>
              <a:spLocks noChangeArrowheads="1"/>
            </p:cNvSpPr>
            <p:nvPr/>
          </p:nvSpPr>
          <p:spPr bwMode="auto">
            <a:xfrm>
              <a:off x="484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9493" name="Rectangle 165"/>
            <p:cNvSpPr>
              <a:spLocks noChangeArrowheads="1"/>
            </p:cNvSpPr>
            <p:nvPr/>
          </p:nvSpPr>
          <p:spPr bwMode="auto">
            <a:xfrm>
              <a:off x="528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9494" name="Rectangle 166"/>
            <p:cNvSpPr>
              <a:spLocks noChangeArrowheads="1"/>
            </p:cNvSpPr>
            <p:nvPr/>
          </p:nvSpPr>
          <p:spPr bwMode="auto">
            <a:xfrm>
              <a:off x="96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9495" name="Rectangle 167"/>
            <p:cNvSpPr>
              <a:spLocks noChangeArrowheads="1"/>
            </p:cNvSpPr>
            <p:nvPr/>
          </p:nvSpPr>
          <p:spPr bwMode="auto">
            <a:xfrm>
              <a:off x="52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16445" name="Group 168"/>
            <p:cNvGrpSpPr>
              <a:grpSpLocks/>
            </p:cNvGrpSpPr>
            <p:nvPr/>
          </p:nvGrpSpPr>
          <p:grpSpPr bwMode="auto">
            <a:xfrm>
              <a:off x="96" y="2689"/>
              <a:ext cx="432" cy="96"/>
              <a:chOff x="576" y="2592"/>
              <a:chExt cx="432" cy="288"/>
            </a:xfrm>
          </p:grpSpPr>
          <p:sp>
            <p:nvSpPr>
              <p:cNvPr id="99497" name="Rectangle 16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9498" name="Rectangle 17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99499" name="Line 171"/>
            <p:cNvSpPr>
              <a:spLocks noChangeShapeType="1"/>
            </p:cNvSpPr>
            <p:nvPr/>
          </p:nvSpPr>
          <p:spPr bwMode="auto">
            <a:xfrm flipV="1">
              <a:off x="96" y="2305"/>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9500" name="Rectangle 172"/>
            <p:cNvSpPr>
              <a:spLocks noChangeArrowheads="1"/>
            </p:cNvSpPr>
            <p:nvPr/>
          </p:nvSpPr>
          <p:spPr bwMode="auto">
            <a:xfrm>
              <a:off x="9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9501" name="Rectangle 173"/>
            <p:cNvSpPr>
              <a:spLocks noChangeArrowheads="1"/>
            </p:cNvSpPr>
            <p:nvPr/>
          </p:nvSpPr>
          <p:spPr bwMode="auto">
            <a:xfrm>
              <a:off x="9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6</a:t>
              </a:r>
              <a:br>
                <a:rPr kumimoji="0" lang="pl-PL" b="1" i="0"/>
              </a:br>
              <a:r>
                <a:rPr kumimoji="0" lang="pl-PL" b="1" i="0"/>
                <a:t>śr</a:t>
              </a:r>
            </a:p>
          </p:txBody>
        </p:sp>
      </p:grpSp>
      <p:sp>
        <p:nvSpPr>
          <p:cNvPr id="99502" name="AutoShape 174"/>
          <p:cNvSpPr>
            <a:spLocks/>
          </p:cNvSpPr>
          <p:nvPr/>
        </p:nvSpPr>
        <p:spPr bwMode="auto">
          <a:xfrm flipH="1">
            <a:off x="6078538" y="4473575"/>
            <a:ext cx="2387600" cy="327025"/>
          </a:xfrm>
          <a:prstGeom prst="borderCallout1">
            <a:avLst>
              <a:gd name="adj1" fmla="val 34949"/>
              <a:gd name="adj2" fmla="val 103190"/>
              <a:gd name="adj3" fmla="val 243204"/>
              <a:gd name="adj4" fmla="val 10319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r>
              <a:rPr kumimoji="0" lang="pl-PL" sz="1600" i="0"/>
              <a:t>Pascha – przygotowanie</a:t>
            </a:r>
          </a:p>
        </p:txBody>
      </p:sp>
      <p:sp>
        <p:nvSpPr>
          <p:cNvPr id="99503" name="AutoShape 175"/>
          <p:cNvSpPr>
            <a:spLocks/>
          </p:cNvSpPr>
          <p:nvPr/>
        </p:nvSpPr>
        <p:spPr bwMode="auto">
          <a:xfrm flipH="1">
            <a:off x="1346200" y="4648200"/>
            <a:ext cx="1955800" cy="327025"/>
          </a:xfrm>
          <a:prstGeom prst="borderCallout1">
            <a:avLst>
              <a:gd name="adj1" fmla="val 34949"/>
              <a:gd name="adj2" fmla="val -3898"/>
              <a:gd name="adj3" fmla="val 297083"/>
              <a:gd name="adj4" fmla="val -3898"/>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defRPr/>
            </a:pPr>
            <a:r>
              <a:rPr kumimoji="0" lang="pl-PL" altLang="x-none" sz="1600" i="0">
                <a:ea typeface="+mn-ea"/>
              </a:rPr>
              <a:t>Wjazd do Jerozolimy</a:t>
            </a:r>
          </a:p>
        </p:txBody>
      </p:sp>
      <p:sp>
        <p:nvSpPr>
          <p:cNvPr id="99504" name="Text Box 176"/>
          <p:cNvSpPr txBox="1">
            <a:spLocks noChangeArrowheads="1"/>
          </p:cNvSpPr>
          <p:nvPr/>
        </p:nvSpPr>
        <p:spPr bwMode="auto">
          <a:xfrm>
            <a:off x="5105400" y="5041900"/>
            <a:ext cx="68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4</a:t>
            </a:r>
          </a:p>
        </p:txBody>
      </p:sp>
      <p:sp>
        <p:nvSpPr>
          <p:cNvPr id="99505" name="Text Box 177"/>
          <p:cNvSpPr txBox="1">
            <a:spLocks noChangeArrowheads="1"/>
          </p:cNvSpPr>
          <p:nvPr/>
        </p:nvSpPr>
        <p:spPr bwMode="auto">
          <a:xfrm>
            <a:off x="4419600" y="5045075"/>
            <a:ext cx="68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3</a:t>
            </a:r>
          </a:p>
        </p:txBody>
      </p:sp>
      <p:sp>
        <p:nvSpPr>
          <p:cNvPr id="99506" name="Text Box 178"/>
          <p:cNvSpPr txBox="1">
            <a:spLocks noChangeArrowheads="1"/>
          </p:cNvSpPr>
          <p:nvPr/>
        </p:nvSpPr>
        <p:spPr bwMode="auto">
          <a:xfrm>
            <a:off x="3733800" y="5048250"/>
            <a:ext cx="68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2</a:t>
            </a:r>
          </a:p>
        </p:txBody>
      </p:sp>
      <p:sp>
        <p:nvSpPr>
          <p:cNvPr id="99507" name="Text Box 179"/>
          <p:cNvSpPr txBox="1">
            <a:spLocks noChangeArrowheads="1"/>
          </p:cNvSpPr>
          <p:nvPr/>
        </p:nvSpPr>
        <p:spPr bwMode="auto">
          <a:xfrm>
            <a:off x="3048000" y="5051425"/>
            <a:ext cx="6858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7" name="AutoShape 5"/>
          <p:cNvSpPr>
            <a:spLocks/>
          </p:cNvSpPr>
          <p:nvPr/>
        </p:nvSpPr>
        <p:spPr bwMode="auto">
          <a:xfrm flipH="1">
            <a:off x="4270375" y="6472238"/>
            <a:ext cx="1520825" cy="327025"/>
          </a:xfrm>
          <a:prstGeom prst="borderCallout1">
            <a:avLst>
              <a:gd name="adj1" fmla="val 65046"/>
              <a:gd name="adj2" fmla="val -5014"/>
              <a:gd name="adj3" fmla="val -279616"/>
              <a:gd name="adj4" fmla="val -5014"/>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Proces Jezusa</a:t>
            </a:r>
          </a:p>
        </p:txBody>
      </p:sp>
      <p:sp>
        <p:nvSpPr>
          <p:cNvPr id="100438" name="Line 86"/>
          <p:cNvSpPr>
            <a:spLocks noChangeShapeType="1"/>
          </p:cNvSpPr>
          <p:nvPr/>
        </p:nvSpPr>
        <p:spPr bwMode="auto">
          <a:xfrm>
            <a:off x="5761038" y="5562600"/>
            <a:ext cx="284162" cy="0"/>
          </a:xfrm>
          <a:prstGeom prst="line">
            <a:avLst/>
          </a:prstGeom>
          <a:noFill/>
          <a:ln w="76200">
            <a:solidFill>
              <a:srgbClr val="C0C0C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0439" name="AutoShape 87"/>
          <p:cNvSpPr>
            <a:spLocks/>
          </p:cNvSpPr>
          <p:nvPr/>
        </p:nvSpPr>
        <p:spPr bwMode="auto">
          <a:xfrm flipH="1">
            <a:off x="6167438" y="6475413"/>
            <a:ext cx="2357437" cy="327025"/>
          </a:xfrm>
          <a:prstGeom prst="borderCallout1">
            <a:avLst>
              <a:gd name="adj1" fmla="val 65046"/>
              <a:gd name="adj2" fmla="val 103231"/>
              <a:gd name="adj3" fmla="val -148060"/>
              <a:gd name="adj4" fmla="val 103231"/>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defRPr/>
            </a:pPr>
            <a:r>
              <a:rPr kumimoji="0" lang="pl-PL" altLang="x-none" sz="1600" i="0">
                <a:ea typeface="+mn-ea"/>
              </a:rPr>
              <a:t>Pascha - Przygotowanie</a:t>
            </a:r>
          </a:p>
        </p:txBody>
      </p:sp>
      <p:grpSp>
        <p:nvGrpSpPr>
          <p:cNvPr id="17412" name="Group 91"/>
          <p:cNvGrpSpPr>
            <a:grpSpLocks/>
          </p:cNvGrpSpPr>
          <p:nvPr/>
        </p:nvGrpSpPr>
        <p:grpSpPr bwMode="auto">
          <a:xfrm>
            <a:off x="152400" y="5160963"/>
            <a:ext cx="8915400" cy="1068387"/>
            <a:chOff x="96" y="2210"/>
            <a:chExt cx="5616" cy="673"/>
          </a:xfrm>
        </p:grpSpPr>
        <p:grpSp>
          <p:nvGrpSpPr>
            <p:cNvPr id="17423" name="Group 92"/>
            <p:cNvGrpSpPr>
              <a:grpSpLocks/>
            </p:cNvGrpSpPr>
            <p:nvPr/>
          </p:nvGrpSpPr>
          <p:grpSpPr bwMode="auto">
            <a:xfrm>
              <a:off x="960" y="2689"/>
              <a:ext cx="432" cy="96"/>
              <a:chOff x="576" y="2592"/>
              <a:chExt cx="432" cy="288"/>
            </a:xfrm>
          </p:grpSpPr>
          <p:sp>
            <p:nvSpPr>
              <p:cNvPr id="100445" name="Rectangle 9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0446" name="Rectangle 9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7424" name="Group 95"/>
            <p:cNvGrpSpPr>
              <a:grpSpLocks/>
            </p:cNvGrpSpPr>
            <p:nvPr/>
          </p:nvGrpSpPr>
          <p:grpSpPr bwMode="auto">
            <a:xfrm>
              <a:off x="1392" y="2689"/>
              <a:ext cx="432" cy="96"/>
              <a:chOff x="576" y="2592"/>
              <a:chExt cx="432" cy="288"/>
            </a:xfrm>
          </p:grpSpPr>
          <p:sp>
            <p:nvSpPr>
              <p:cNvPr id="100448" name="Rectangle 9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0449" name="Rectangle 9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7425" name="Group 98"/>
            <p:cNvGrpSpPr>
              <a:grpSpLocks/>
            </p:cNvGrpSpPr>
            <p:nvPr/>
          </p:nvGrpSpPr>
          <p:grpSpPr bwMode="auto">
            <a:xfrm>
              <a:off x="1824" y="2689"/>
              <a:ext cx="432" cy="96"/>
              <a:chOff x="576" y="2592"/>
              <a:chExt cx="432" cy="288"/>
            </a:xfrm>
          </p:grpSpPr>
          <p:sp>
            <p:nvSpPr>
              <p:cNvPr id="100451" name="Rectangle 9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0452" name="Rectangle 10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7426" name="Group 101"/>
            <p:cNvGrpSpPr>
              <a:grpSpLocks/>
            </p:cNvGrpSpPr>
            <p:nvPr/>
          </p:nvGrpSpPr>
          <p:grpSpPr bwMode="auto">
            <a:xfrm>
              <a:off x="2256" y="2689"/>
              <a:ext cx="432" cy="96"/>
              <a:chOff x="576" y="2592"/>
              <a:chExt cx="432" cy="288"/>
            </a:xfrm>
          </p:grpSpPr>
          <p:sp>
            <p:nvSpPr>
              <p:cNvPr id="100454" name="Rectangle 10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0455" name="Rectangle 10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7427" name="Group 104"/>
            <p:cNvGrpSpPr>
              <a:grpSpLocks/>
            </p:cNvGrpSpPr>
            <p:nvPr/>
          </p:nvGrpSpPr>
          <p:grpSpPr bwMode="auto">
            <a:xfrm>
              <a:off x="2688" y="2689"/>
              <a:ext cx="432" cy="96"/>
              <a:chOff x="576" y="2592"/>
              <a:chExt cx="432" cy="288"/>
            </a:xfrm>
          </p:grpSpPr>
          <p:sp>
            <p:nvSpPr>
              <p:cNvPr id="100457" name="Rectangle 105"/>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0458" name="Rectangle 106"/>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7428" name="Group 107"/>
            <p:cNvGrpSpPr>
              <a:grpSpLocks/>
            </p:cNvGrpSpPr>
            <p:nvPr/>
          </p:nvGrpSpPr>
          <p:grpSpPr bwMode="auto">
            <a:xfrm>
              <a:off x="3120" y="2689"/>
              <a:ext cx="432" cy="96"/>
              <a:chOff x="576" y="2592"/>
              <a:chExt cx="432" cy="288"/>
            </a:xfrm>
          </p:grpSpPr>
          <p:sp>
            <p:nvSpPr>
              <p:cNvPr id="100460" name="Rectangle 10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0461" name="Rectangle 10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7429" name="Group 110"/>
            <p:cNvGrpSpPr>
              <a:grpSpLocks/>
            </p:cNvGrpSpPr>
            <p:nvPr/>
          </p:nvGrpSpPr>
          <p:grpSpPr bwMode="auto">
            <a:xfrm>
              <a:off x="3552" y="2689"/>
              <a:ext cx="432" cy="96"/>
              <a:chOff x="576" y="2592"/>
              <a:chExt cx="432" cy="288"/>
            </a:xfrm>
          </p:grpSpPr>
          <p:sp>
            <p:nvSpPr>
              <p:cNvPr id="100463" name="Rectangle 11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0464" name="Rectangle 11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7430" name="Group 113"/>
            <p:cNvGrpSpPr>
              <a:grpSpLocks/>
            </p:cNvGrpSpPr>
            <p:nvPr/>
          </p:nvGrpSpPr>
          <p:grpSpPr bwMode="auto">
            <a:xfrm>
              <a:off x="3984" y="2689"/>
              <a:ext cx="432" cy="96"/>
              <a:chOff x="576" y="2592"/>
              <a:chExt cx="432" cy="288"/>
            </a:xfrm>
          </p:grpSpPr>
          <p:sp>
            <p:nvSpPr>
              <p:cNvPr id="100466" name="Rectangle 114"/>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0467" name="Rectangle 115"/>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7431" name="Group 116"/>
            <p:cNvGrpSpPr>
              <a:grpSpLocks/>
            </p:cNvGrpSpPr>
            <p:nvPr/>
          </p:nvGrpSpPr>
          <p:grpSpPr bwMode="auto">
            <a:xfrm>
              <a:off x="4416" y="2689"/>
              <a:ext cx="432" cy="96"/>
              <a:chOff x="576" y="2592"/>
              <a:chExt cx="432" cy="288"/>
            </a:xfrm>
          </p:grpSpPr>
          <p:sp>
            <p:nvSpPr>
              <p:cNvPr id="100469" name="Rectangle 11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0470" name="Rectangle 11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7432" name="Group 119"/>
            <p:cNvGrpSpPr>
              <a:grpSpLocks/>
            </p:cNvGrpSpPr>
            <p:nvPr/>
          </p:nvGrpSpPr>
          <p:grpSpPr bwMode="auto">
            <a:xfrm>
              <a:off x="4848" y="2689"/>
              <a:ext cx="432" cy="96"/>
              <a:chOff x="576" y="2592"/>
              <a:chExt cx="432" cy="288"/>
            </a:xfrm>
          </p:grpSpPr>
          <p:sp>
            <p:nvSpPr>
              <p:cNvPr id="100472" name="Rectangle 12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0473" name="Rectangle 12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7433" name="Group 122"/>
            <p:cNvGrpSpPr>
              <a:grpSpLocks/>
            </p:cNvGrpSpPr>
            <p:nvPr/>
          </p:nvGrpSpPr>
          <p:grpSpPr bwMode="auto">
            <a:xfrm>
              <a:off x="5280" y="2689"/>
              <a:ext cx="432" cy="96"/>
              <a:chOff x="576" y="2592"/>
              <a:chExt cx="432" cy="288"/>
            </a:xfrm>
          </p:grpSpPr>
          <p:sp>
            <p:nvSpPr>
              <p:cNvPr id="100475" name="Rectangle 12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0476" name="Rectangle 12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7434" name="Group 125"/>
            <p:cNvGrpSpPr>
              <a:grpSpLocks/>
            </p:cNvGrpSpPr>
            <p:nvPr/>
          </p:nvGrpSpPr>
          <p:grpSpPr bwMode="auto">
            <a:xfrm>
              <a:off x="528" y="2689"/>
              <a:ext cx="432" cy="96"/>
              <a:chOff x="576" y="2592"/>
              <a:chExt cx="432" cy="288"/>
            </a:xfrm>
          </p:grpSpPr>
          <p:sp>
            <p:nvSpPr>
              <p:cNvPr id="100478" name="Rectangle 12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0479" name="Rectangle 12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100480" name="Rectangle 128"/>
            <p:cNvSpPr>
              <a:spLocks noChangeArrowheads="1"/>
            </p:cNvSpPr>
            <p:nvPr/>
          </p:nvSpPr>
          <p:spPr bwMode="auto">
            <a:xfrm>
              <a:off x="52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7</a:t>
              </a:r>
              <a:br>
                <a:rPr kumimoji="0" lang="pl-PL" altLang="x-none" b="1" i="0">
                  <a:ea typeface="+mn-ea"/>
                </a:rPr>
              </a:br>
              <a:r>
                <a:rPr kumimoji="0" lang="pl-PL" altLang="x-none" b="1" i="0">
                  <a:ea typeface="+mn-ea"/>
                </a:rPr>
                <a:t>cz</a:t>
              </a:r>
            </a:p>
          </p:txBody>
        </p:sp>
        <p:sp>
          <p:nvSpPr>
            <p:cNvPr id="100481" name="Rectangle 129"/>
            <p:cNvSpPr>
              <a:spLocks noChangeArrowheads="1"/>
            </p:cNvSpPr>
            <p:nvPr/>
          </p:nvSpPr>
          <p:spPr bwMode="auto">
            <a:xfrm>
              <a:off x="96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8</a:t>
              </a:r>
              <a:br>
                <a:rPr kumimoji="0" lang="pl-PL" altLang="x-none" b="1" i="0">
                  <a:ea typeface="+mn-ea"/>
                </a:rPr>
              </a:br>
              <a:r>
                <a:rPr kumimoji="0" lang="pl-PL" altLang="x-none" b="1" i="0">
                  <a:ea typeface="+mn-ea"/>
                </a:rPr>
                <a:t>pi</a:t>
              </a:r>
            </a:p>
          </p:txBody>
        </p:sp>
        <p:sp>
          <p:nvSpPr>
            <p:cNvPr id="100482" name="Rectangle 130"/>
            <p:cNvSpPr>
              <a:spLocks noChangeArrowheads="1"/>
            </p:cNvSpPr>
            <p:nvPr/>
          </p:nvSpPr>
          <p:spPr bwMode="auto">
            <a:xfrm>
              <a:off x="139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9</a:t>
              </a:r>
              <a:br>
                <a:rPr kumimoji="0" lang="pl-PL" altLang="x-none" b="1" i="0">
                  <a:ea typeface="+mn-ea"/>
                </a:rPr>
              </a:br>
              <a:r>
                <a:rPr kumimoji="0" lang="pl-PL" altLang="x-none" b="1" i="0">
                  <a:ea typeface="+mn-ea"/>
                </a:rPr>
                <a:t>so</a:t>
              </a:r>
            </a:p>
          </p:txBody>
        </p:sp>
        <p:sp>
          <p:nvSpPr>
            <p:cNvPr id="100483" name="Rectangle 131"/>
            <p:cNvSpPr>
              <a:spLocks noChangeArrowheads="1"/>
            </p:cNvSpPr>
            <p:nvPr/>
          </p:nvSpPr>
          <p:spPr bwMode="auto">
            <a:xfrm>
              <a:off x="182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10</a:t>
              </a:r>
              <a:br>
                <a:rPr kumimoji="0" lang="pl-PL" altLang="x-none" b="1" i="0">
                  <a:ea typeface="+mn-ea"/>
                </a:rPr>
              </a:br>
              <a:r>
                <a:rPr kumimoji="0" lang="pl-PL" altLang="x-none" b="1" i="0">
                  <a:ea typeface="+mn-ea"/>
                </a:rPr>
                <a:t>nd</a:t>
              </a:r>
            </a:p>
          </p:txBody>
        </p:sp>
        <p:sp>
          <p:nvSpPr>
            <p:cNvPr id="100484" name="Rectangle 132"/>
            <p:cNvSpPr>
              <a:spLocks noChangeArrowheads="1"/>
            </p:cNvSpPr>
            <p:nvPr/>
          </p:nvSpPr>
          <p:spPr bwMode="auto">
            <a:xfrm>
              <a:off x="225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11</a:t>
              </a:r>
              <a:br>
                <a:rPr kumimoji="0" lang="pl-PL" altLang="x-none" b="1" i="0">
                  <a:ea typeface="+mn-ea"/>
                </a:rPr>
              </a:br>
              <a:r>
                <a:rPr kumimoji="0" lang="pl-PL" altLang="x-none" b="1" i="0">
                  <a:ea typeface="+mn-ea"/>
                </a:rPr>
                <a:t>pn</a:t>
              </a:r>
            </a:p>
          </p:txBody>
        </p:sp>
        <p:sp>
          <p:nvSpPr>
            <p:cNvPr id="100485" name="Rectangle 133"/>
            <p:cNvSpPr>
              <a:spLocks noChangeArrowheads="1"/>
            </p:cNvSpPr>
            <p:nvPr/>
          </p:nvSpPr>
          <p:spPr bwMode="auto">
            <a:xfrm>
              <a:off x="268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12</a:t>
              </a:r>
              <a:br>
                <a:rPr kumimoji="0" lang="pl-PL" altLang="x-none" b="1" i="0">
                  <a:ea typeface="+mn-ea"/>
                </a:rPr>
              </a:br>
              <a:r>
                <a:rPr kumimoji="0" lang="pl-PL" altLang="x-none" b="1" i="0">
                  <a:ea typeface="+mn-ea"/>
                </a:rPr>
                <a:t>wt</a:t>
              </a:r>
            </a:p>
          </p:txBody>
        </p:sp>
        <p:sp>
          <p:nvSpPr>
            <p:cNvPr id="100486" name="Rectangle 134"/>
            <p:cNvSpPr>
              <a:spLocks noChangeArrowheads="1"/>
            </p:cNvSpPr>
            <p:nvPr/>
          </p:nvSpPr>
          <p:spPr bwMode="auto">
            <a:xfrm>
              <a:off x="312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13</a:t>
              </a:r>
              <a:br>
                <a:rPr kumimoji="0" lang="pl-PL" b="1" i="0"/>
              </a:br>
              <a:r>
                <a:rPr kumimoji="0" lang="pl-PL" b="1" i="0"/>
                <a:t>śr</a:t>
              </a:r>
            </a:p>
          </p:txBody>
        </p:sp>
        <p:sp>
          <p:nvSpPr>
            <p:cNvPr id="100487" name="Rectangle 135"/>
            <p:cNvSpPr>
              <a:spLocks noChangeArrowheads="1"/>
            </p:cNvSpPr>
            <p:nvPr/>
          </p:nvSpPr>
          <p:spPr bwMode="auto">
            <a:xfrm>
              <a:off x="355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14</a:t>
              </a:r>
              <a:br>
                <a:rPr kumimoji="0" lang="pl-PL" altLang="x-none" b="1" i="0">
                  <a:ea typeface="+mn-ea"/>
                </a:rPr>
              </a:br>
              <a:r>
                <a:rPr kumimoji="0" lang="pl-PL" altLang="x-none" b="1" i="0">
                  <a:ea typeface="+mn-ea"/>
                </a:rPr>
                <a:t>cz</a:t>
              </a:r>
            </a:p>
          </p:txBody>
        </p:sp>
        <p:sp>
          <p:nvSpPr>
            <p:cNvPr id="100488" name="Rectangle 136"/>
            <p:cNvSpPr>
              <a:spLocks noChangeArrowheads="1"/>
            </p:cNvSpPr>
            <p:nvPr/>
          </p:nvSpPr>
          <p:spPr bwMode="auto">
            <a:xfrm>
              <a:off x="398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15</a:t>
              </a:r>
              <a:br>
                <a:rPr kumimoji="0" lang="pl-PL" altLang="x-none" b="1" i="0">
                  <a:ea typeface="+mn-ea"/>
                </a:rPr>
              </a:br>
              <a:r>
                <a:rPr kumimoji="0" lang="pl-PL" altLang="x-none" b="1" i="0">
                  <a:ea typeface="+mn-ea"/>
                </a:rPr>
                <a:t>pi</a:t>
              </a:r>
            </a:p>
          </p:txBody>
        </p:sp>
        <p:sp>
          <p:nvSpPr>
            <p:cNvPr id="100489" name="Rectangle 137"/>
            <p:cNvSpPr>
              <a:spLocks noChangeArrowheads="1"/>
            </p:cNvSpPr>
            <p:nvPr/>
          </p:nvSpPr>
          <p:spPr bwMode="auto">
            <a:xfrm>
              <a:off x="441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16</a:t>
              </a:r>
              <a:br>
                <a:rPr kumimoji="0" lang="pl-PL" altLang="x-none" b="1" i="0">
                  <a:ea typeface="+mn-ea"/>
                </a:rPr>
              </a:br>
              <a:r>
                <a:rPr kumimoji="0" lang="pl-PL" altLang="x-none" b="1" i="0">
                  <a:ea typeface="+mn-ea"/>
                </a:rPr>
                <a:t>so</a:t>
              </a:r>
            </a:p>
          </p:txBody>
        </p:sp>
        <p:sp>
          <p:nvSpPr>
            <p:cNvPr id="100490" name="Rectangle 138"/>
            <p:cNvSpPr>
              <a:spLocks noChangeArrowheads="1"/>
            </p:cNvSpPr>
            <p:nvPr/>
          </p:nvSpPr>
          <p:spPr bwMode="auto">
            <a:xfrm>
              <a:off x="484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17</a:t>
              </a:r>
              <a:br>
                <a:rPr kumimoji="0" lang="pl-PL" altLang="x-none" b="1" i="0">
                  <a:ea typeface="+mn-ea"/>
                </a:rPr>
              </a:br>
              <a:r>
                <a:rPr kumimoji="0" lang="pl-PL" altLang="x-none" b="1" i="0">
                  <a:ea typeface="+mn-ea"/>
                </a:rPr>
                <a:t>nd</a:t>
              </a:r>
            </a:p>
          </p:txBody>
        </p:sp>
        <p:sp>
          <p:nvSpPr>
            <p:cNvPr id="100491" name="Rectangle 139"/>
            <p:cNvSpPr>
              <a:spLocks noChangeArrowheads="1"/>
            </p:cNvSpPr>
            <p:nvPr/>
          </p:nvSpPr>
          <p:spPr bwMode="auto">
            <a:xfrm>
              <a:off x="528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18</a:t>
              </a:r>
              <a:br>
                <a:rPr kumimoji="0" lang="pl-PL" altLang="x-none" b="1" i="0">
                  <a:ea typeface="+mn-ea"/>
                </a:rPr>
              </a:br>
              <a:r>
                <a:rPr kumimoji="0" lang="pl-PL" altLang="x-none" b="1" i="0">
                  <a:ea typeface="+mn-ea"/>
                </a:rPr>
                <a:t>pn</a:t>
              </a:r>
            </a:p>
          </p:txBody>
        </p:sp>
        <p:sp>
          <p:nvSpPr>
            <p:cNvPr id="100492" name="Line 140"/>
            <p:cNvSpPr>
              <a:spLocks noChangeShapeType="1"/>
            </p:cNvSpPr>
            <p:nvPr/>
          </p:nvSpPr>
          <p:spPr bwMode="auto">
            <a:xfrm flipV="1">
              <a:off x="96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0493" name="Line 141"/>
            <p:cNvSpPr>
              <a:spLocks noChangeShapeType="1"/>
            </p:cNvSpPr>
            <p:nvPr/>
          </p:nvSpPr>
          <p:spPr bwMode="auto">
            <a:xfrm flipV="1">
              <a:off x="139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0494" name="Line 142"/>
            <p:cNvSpPr>
              <a:spLocks noChangeShapeType="1"/>
            </p:cNvSpPr>
            <p:nvPr/>
          </p:nvSpPr>
          <p:spPr bwMode="auto">
            <a:xfrm flipV="1">
              <a:off x="182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0495" name="Line 143"/>
            <p:cNvSpPr>
              <a:spLocks noChangeShapeType="1"/>
            </p:cNvSpPr>
            <p:nvPr/>
          </p:nvSpPr>
          <p:spPr bwMode="auto">
            <a:xfrm flipV="1">
              <a:off x="225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0496" name="Line 144"/>
            <p:cNvSpPr>
              <a:spLocks noChangeShapeType="1"/>
            </p:cNvSpPr>
            <p:nvPr/>
          </p:nvSpPr>
          <p:spPr bwMode="auto">
            <a:xfrm flipV="1">
              <a:off x="268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0497" name="Line 145"/>
            <p:cNvSpPr>
              <a:spLocks noChangeShapeType="1"/>
            </p:cNvSpPr>
            <p:nvPr/>
          </p:nvSpPr>
          <p:spPr bwMode="auto">
            <a:xfrm flipV="1">
              <a:off x="312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0498" name="Line 146"/>
            <p:cNvSpPr>
              <a:spLocks noChangeShapeType="1"/>
            </p:cNvSpPr>
            <p:nvPr/>
          </p:nvSpPr>
          <p:spPr bwMode="auto">
            <a:xfrm flipV="1">
              <a:off x="355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0499" name="Line 147"/>
            <p:cNvSpPr>
              <a:spLocks noChangeShapeType="1"/>
            </p:cNvSpPr>
            <p:nvPr/>
          </p:nvSpPr>
          <p:spPr bwMode="auto">
            <a:xfrm flipV="1">
              <a:off x="398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0500" name="Line 148"/>
            <p:cNvSpPr>
              <a:spLocks noChangeShapeType="1"/>
            </p:cNvSpPr>
            <p:nvPr/>
          </p:nvSpPr>
          <p:spPr bwMode="auto">
            <a:xfrm flipV="1">
              <a:off x="441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0501" name="Line 149"/>
            <p:cNvSpPr>
              <a:spLocks noChangeShapeType="1"/>
            </p:cNvSpPr>
            <p:nvPr/>
          </p:nvSpPr>
          <p:spPr bwMode="auto">
            <a:xfrm flipV="1">
              <a:off x="484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0502" name="Line 150"/>
            <p:cNvSpPr>
              <a:spLocks noChangeShapeType="1"/>
            </p:cNvSpPr>
            <p:nvPr/>
          </p:nvSpPr>
          <p:spPr bwMode="auto">
            <a:xfrm flipV="1">
              <a:off x="528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0503" name="Line 151"/>
            <p:cNvSpPr>
              <a:spLocks noChangeShapeType="1"/>
            </p:cNvSpPr>
            <p:nvPr/>
          </p:nvSpPr>
          <p:spPr bwMode="auto">
            <a:xfrm flipV="1">
              <a:off x="571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0504" name="Line 152"/>
            <p:cNvSpPr>
              <a:spLocks noChangeShapeType="1"/>
            </p:cNvSpPr>
            <p:nvPr/>
          </p:nvSpPr>
          <p:spPr bwMode="auto">
            <a:xfrm flipV="1">
              <a:off x="52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0505" name="Rectangle 153"/>
            <p:cNvSpPr>
              <a:spLocks noChangeArrowheads="1"/>
            </p:cNvSpPr>
            <p:nvPr/>
          </p:nvSpPr>
          <p:spPr bwMode="auto">
            <a:xfrm>
              <a:off x="1392"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0506" name="Rectangle 154"/>
            <p:cNvSpPr>
              <a:spLocks noChangeArrowheads="1"/>
            </p:cNvSpPr>
            <p:nvPr/>
          </p:nvSpPr>
          <p:spPr bwMode="auto">
            <a:xfrm>
              <a:off x="1824"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0507" name="Rectangle 155"/>
            <p:cNvSpPr>
              <a:spLocks noChangeArrowheads="1"/>
            </p:cNvSpPr>
            <p:nvPr/>
          </p:nvSpPr>
          <p:spPr bwMode="auto">
            <a:xfrm>
              <a:off x="225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0508" name="Rectangle 156"/>
            <p:cNvSpPr>
              <a:spLocks noChangeArrowheads="1"/>
            </p:cNvSpPr>
            <p:nvPr/>
          </p:nvSpPr>
          <p:spPr bwMode="auto">
            <a:xfrm>
              <a:off x="268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0509" name="Rectangle 157"/>
            <p:cNvSpPr>
              <a:spLocks noChangeArrowheads="1"/>
            </p:cNvSpPr>
            <p:nvPr/>
          </p:nvSpPr>
          <p:spPr bwMode="auto">
            <a:xfrm>
              <a:off x="312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0510" name="Rectangle 158"/>
            <p:cNvSpPr>
              <a:spLocks noChangeArrowheads="1"/>
            </p:cNvSpPr>
            <p:nvPr/>
          </p:nvSpPr>
          <p:spPr bwMode="auto">
            <a:xfrm>
              <a:off x="3552"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0511" name="Rectangle 159"/>
            <p:cNvSpPr>
              <a:spLocks noChangeArrowheads="1"/>
            </p:cNvSpPr>
            <p:nvPr/>
          </p:nvSpPr>
          <p:spPr bwMode="auto">
            <a:xfrm>
              <a:off x="3984"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0512" name="Rectangle 160"/>
            <p:cNvSpPr>
              <a:spLocks noChangeArrowheads="1"/>
            </p:cNvSpPr>
            <p:nvPr/>
          </p:nvSpPr>
          <p:spPr bwMode="auto">
            <a:xfrm>
              <a:off x="4416"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0513" name="Rectangle 161"/>
            <p:cNvSpPr>
              <a:spLocks noChangeArrowheads="1"/>
            </p:cNvSpPr>
            <p:nvPr/>
          </p:nvSpPr>
          <p:spPr bwMode="auto">
            <a:xfrm>
              <a:off x="484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0514" name="Rectangle 162"/>
            <p:cNvSpPr>
              <a:spLocks noChangeArrowheads="1"/>
            </p:cNvSpPr>
            <p:nvPr/>
          </p:nvSpPr>
          <p:spPr bwMode="auto">
            <a:xfrm>
              <a:off x="528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0515" name="Rectangle 163"/>
            <p:cNvSpPr>
              <a:spLocks noChangeArrowheads="1"/>
            </p:cNvSpPr>
            <p:nvPr/>
          </p:nvSpPr>
          <p:spPr bwMode="auto">
            <a:xfrm>
              <a:off x="96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0516" name="Rectangle 164"/>
            <p:cNvSpPr>
              <a:spLocks noChangeArrowheads="1"/>
            </p:cNvSpPr>
            <p:nvPr/>
          </p:nvSpPr>
          <p:spPr bwMode="auto">
            <a:xfrm>
              <a:off x="52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17472" name="Group 165"/>
            <p:cNvGrpSpPr>
              <a:grpSpLocks/>
            </p:cNvGrpSpPr>
            <p:nvPr/>
          </p:nvGrpSpPr>
          <p:grpSpPr bwMode="auto">
            <a:xfrm>
              <a:off x="96" y="2689"/>
              <a:ext cx="432" cy="96"/>
              <a:chOff x="576" y="2592"/>
              <a:chExt cx="432" cy="288"/>
            </a:xfrm>
          </p:grpSpPr>
          <p:sp>
            <p:nvSpPr>
              <p:cNvPr id="100518" name="Rectangle 16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0519" name="Rectangle 16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100520" name="Line 168"/>
            <p:cNvSpPr>
              <a:spLocks noChangeShapeType="1"/>
            </p:cNvSpPr>
            <p:nvPr/>
          </p:nvSpPr>
          <p:spPr bwMode="auto">
            <a:xfrm flipV="1">
              <a:off x="96" y="2305"/>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0521" name="Rectangle 169"/>
            <p:cNvSpPr>
              <a:spLocks noChangeArrowheads="1"/>
            </p:cNvSpPr>
            <p:nvPr/>
          </p:nvSpPr>
          <p:spPr bwMode="auto">
            <a:xfrm>
              <a:off x="9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0522" name="Rectangle 170"/>
            <p:cNvSpPr>
              <a:spLocks noChangeArrowheads="1"/>
            </p:cNvSpPr>
            <p:nvPr/>
          </p:nvSpPr>
          <p:spPr bwMode="auto">
            <a:xfrm>
              <a:off x="9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6</a:t>
              </a:r>
              <a:br>
                <a:rPr kumimoji="0" lang="pl-PL" b="1" i="0"/>
              </a:br>
              <a:r>
                <a:rPr kumimoji="0" lang="pl-PL" b="1" i="0"/>
                <a:t>śr</a:t>
              </a:r>
            </a:p>
          </p:txBody>
        </p:sp>
      </p:grpSp>
      <p:sp>
        <p:nvSpPr>
          <p:cNvPr id="17413" name="Rectangle 2"/>
          <p:cNvSpPr>
            <a:spLocks noGrp="1" noChangeArrowheads="1"/>
          </p:cNvSpPr>
          <p:nvPr>
            <p:ph type="title"/>
          </p:nvPr>
        </p:nvSpPr>
        <p:spPr>
          <a:xfrm>
            <a:off x="406400" y="228600"/>
            <a:ext cx="8737600" cy="1143000"/>
          </a:xfrm>
        </p:spPr>
        <p:txBody>
          <a:bodyPr/>
          <a:lstStyle/>
          <a:p>
            <a:r>
              <a:rPr lang="pl-PL" sz="2800">
                <a:latin typeface="Arial Black" charset="0"/>
              </a:rPr>
              <a:t>Argument #5</a:t>
            </a:r>
            <a:br>
              <a:rPr lang="pl-PL" sz="2800">
                <a:latin typeface="Arial Black" charset="0"/>
              </a:rPr>
            </a:br>
            <a:r>
              <a:rPr lang="pl-PL" sz="2800">
                <a:latin typeface="Arial Black" charset="0"/>
              </a:rPr>
              <a:t>Jezus spożył Seder dzień wcześniej</a:t>
            </a:r>
          </a:p>
        </p:txBody>
      </p:sp>
      <p:sp>
        <p:nvSpPr>
          <p:cNvPr id="17414" name="Rectangle 3"/>
          <p:cNvSpPr>
            <a:spLocks noGrp="1" noChangeArrowheads="1"/>
          </p:cNvSpPr>
          <p:nvPr>
            <p:ph type="body" idx="1"/>
          </p:nvPr>
        </p:nvSpPr>
        <p:spPr>
          <a:xfrm>
            <a:off x="-152400" y="1676400"/>
            <a:ext cx="9296400" cy="3124200"/>
          </a:xfrm>
        </p:spPr>
        <p:txBody>
          <a:bodyPr/>
          <a:lstStyle/>
          <a:p>
            <a:pPr>
              <a:buFont typeface="Monotype Sorts" charset="0"/>
              <a:buNone/>
            </a:pPr>
            <a:r>
              <a:rPr lang="pl-PL" sz="1800">
                <a:latin typeface="Arial" charset="0"/>
              </a:rPr>
              <a:t>	Wypowiedź Jana dotycząca wyjścia Judasza w trakcie wieczerzy:</a:t>
            </a:r>
          </a:p>
          <a:p>
            <a:pPr lvl="1">
              <a:buFont typeface="Monotype Sorts" charset="0"/>
              <a:buNone/>
            </a:pPr>
            <a:r>
              <a:rPr lang="pl-PL" sz="1800" i="1">
                <a:latin typeface="Arial" charset="0"/>
              </a:rPr>
              <a:t>	A po spożyciu kawałka chleba wszedł w niego szatan. Jezus zaś rzekł do niego: Co chcesz czynić, czyń prędzej. Nikt jednak z biesiadników nie rozumiał, dlaczego mu to powiedział. Ponieważ Judasz miał pieczę nad trzosem, niektórzy sądzili, że Jezus powiedział do niego: Zakup, czego nam potrzeba na święto, albo żeby dał coś ubogim. A on po spożyciu kawałka chleba zaraz wyszedł. A była noc. (J 13.27‑30)</a:t>
            </a:r>
          </a:p>
          <a:p>
            <a:pPr>
              <a:buFont typeface="Monotype Sorts" charset="0"/>
              <a:buNone/>
            </a:pPr>
            <a:r>
              <a:rPr lang="pl-PL" sz="1800">
                <a:latin typeface="Arial" charset="0"/>
              </a:rPr>
              <a:t>	Gdyby wieczerza ta odbywała się w czwartek nikt z biesiadników by nie sądził, że Judasz poszedł na zakupy. W czasie Wieczerzy Paschalnej (Sederowej) obowiązywał już szabat świąteczny i nikt niczego by mu nie sprzedał. </a:t>
            </a:r>
          </a:p>
        </p:txBody>
      </p:sp>
      <p:sp>
        <p:nvSpPr>
          <p:cNvPr id="100356" name="AutoShape 4"/>
          <p:cNvSpPr>
            <a:spLocks/>
          </p:cNvSpPr>
          <p:nvPr/>
        </p:nvSpPr>
        <p:spPr bwMode="auto">
          <a:xfrm flipH="1">
            <a:off x="3546475" y="4722813"/>
            <a:ext cx="1952625" cy="327025"/>
          </a:xfrm>
          <a:prstGeom prst="borderCallout1">
            <a:avLst>
              <a:gd name="adj1" fmla="val 34949"/>
              <a:gd name="adj2" fmla="val -3903"/>
              <a:gd name="adj3" fmla="val 299028"/>
              <a:gd name="adj4" fmla="val -3903"/>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Ostatnia wieczerza</a:t>
            </a:r>
          </a:p>
        </p:txBody>
      </p:sp>
      <p:sp>
        <p:nvSpPr>
          <p:cNvPr id="100358" name="AutoShape 6"/>
          <p:cNvSpPr>
            <a:spLocks/>
          </p:cNvSpPr>
          <p:nvPr/>
        </p:nvSpPr>
        <p:spPr bwMode="auto">
          <a:xfrm flipH="1">
            <a:off x="6400800" y="4570413"/>
            <a:ext cx="2514600" cy="327025"/>
          </a:xfrm>
          <a:prstGeom prst="borderCallout1">
            <a:avLst>
              <a:gd name="adj1" fmla="val 34949"/>
              <a:gd name="adj2" fmla="val 103028"/>
              <a:gd name="adj3" fmla="val 341745"/>
              <a:gd name="adj4" fmla="val 103028"/>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defRPr/>
            </a:pPr>
            <a:r>
              <a:rPr kumimoji="0" lang="pl-PL" altLang="x-none" sz="1600" i="0">
                <a:ea typeface="+mn-ea"/>
              </a:rPr>
              <a:t>Seder, Wieczerza Pasch. </a:t>
            </a:r>
          </a:p>
        </p:txBody>
      </p:sp>
      <p:sp>
        <p:nvSpPr>
          <p:cNvPr id="100436" name="Line 84"/>
          <p:cNvSpPr>
            <a:spLocks noChangeShapeType="1"/>
          </p:cNvSpPr>
          <p:nvPr/>
        </p:nvSpPr>
        <p:spPr bwMode="auto">
          <a:xfrm>
            <a:off x="5608638" y="5715000"/>
            <a:ext cx="152400" cy="0"/>
          </a:xfrm>
          <a:prstGeom prst="line">
            <a:avLst/>
          </a:prstGeom>
          <a:noFill/>
          <a:ln w="76200">
            <a:solidFill>
              <a:srgbClr val="3366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0437" name="Line 85"/>
          <p:cNvSpPr>
            <a:spLocks noChangeShapeType="1"/>
          </p:cNvSpPr>
          <p:nvPr/>
        </p:nvSpPr>
        <p:spPr bwMode="auto">
          <a:xfrm>
            <a:off x="6294438" y="5715000"/>
            <a:ext cx="152400" cy="0"/>
          </a:xfrm>
          <a:prstGeom prst="line">
            <a:avLst/>
          </a:prstGeom>
          <a:noFill/>
          <a:ln w="76200">
            <a:solidFill>
              <a:srgbClr val="3366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grpSp>
        <p:nvGrpSpPr>
          <p:cNvPr id="17419" name="Group 88"/>
          <p:cNvGrpSpPr>
            <a:grpSpLocks/>
          </p:cNvGrpSpPr>
          <p:nvPr/>
        </p:nvGrpSpPr>
        <p:grpSpPr bwMode="auto">
          <a:xfrm>
            <a:off x="6019800" y="4948238"/>
            <a:ext cx="374650" cy="538162"/>
            <a:chOff x="2379" y="480"/>
            <a:chExt cx="501" cy="720"/>
          </a:xfrm>
        </p:grpSpPr>
        <p:sp>
          <p:nvSpPr>
            <p:cNvPr id="100441" name="Rectangle 89"/>
            <p:cNvSpPr>
              <a:spLocks noChangeArrowheads="1"/>
            </p:cNvSpPr>
            <p:nvPr/>
          </p:nvSpPr>
          <p:spPr bwMode="auto">
            <a:xfrm>
              <a:off x="2570" y="480"/>
              <a:ext cx="119" cy="720"/>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0442" name="Rectangle 90"/>
            <p:cNvSpPr>
              <a:spLocks noChangeArrowheads="1"/>
            </p:cNvSpPr>
            <p:nvPr/>
          </p:nvSpPr>
          <p:spPr bwMode="auto">
            <a:xfrm>
              <a:off x="2379" y="697"/>
              <a:ext cx="501" cy="96"/>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pic>
        <p:nvPicPr>
          <p:cNvPr id="17420" name="Picture 173" descr="C:\Documents and Settings\Administrator\Moje dokumenty\Moje obrazy\passo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228600"/>
            <a:ext cx="1292225" cy="1119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r>
              <a:rPr lang="pl-PL" sz="2800">
                <a:latin typeface="Arial Black" charset="0"/>
              </a:rPr>
              <a:t>Argument #6 Ukrzyżowanie w dzień przed szabatem ale czy w piątek? (1/2)</a:t>
            </a:r>
          </a:p>
        </p:txBody>
      </p:sp>
      <p:sp>
        <p:nvSpPr>
          <p:cNvPr id="18434" name="Rectangle 3"/>
          <p:cNvSpPr>
            <a:spLocks noGrp="1" noChangeArrowheads="1"/>
          </p:cNvSpPr>
          <p:nvPr>
            <p:ph type="body" idx="1"/>
          </p:nvPr>
        </p:nvSpPr>
        <p:spPr>
          <a:xfrm>
            <a:off x="-304800" y="1652588"/>
            <a:ext cx="9372600" cy="3295650"/>
          </a:xfrm>
        </p:spPr>
        <p:txBody>
          <a:bodyPr/>
          <a:lstStyle/>
          <a:p>
            <a:pPr>
              <a:buFont typeface="Monotype Sorts" charset="0"/>
              <a:buNone/>
            </a:pPr>
            <a:r>
              <a:rPr lang="pl-PL" sz="1800">
                <a:latin typeface="Arial" charset="0"/>
              </a:rPr>
              <a:t>	Dzień Przygotowania Paschy (14 nisan) jest jednocześnie dniem przygotowanie do szabatu i tak to znajdujemy zapisane u Marka:</a:t>
            </a:r>
          </a:p>
          <a:p>
            <a:pPr lvl="1">
              <a:buFont typeface="Monotype Sorts" charset="0"/>
              <a:buNone/>
            </a:pPr>
            <a:r>
              <a:rPr lang="pl-PL" sz="1600" i="1">
                <a:latin typeface="Arial" charset="0"/>
              </a:rPr>
              <a:t>	Pod wieczór już, ponieważ było Przygotowanie, czyli </a:t>
            </a:r>
            <a:r>
              <a:rPr lang="pl-PL" sz="1600" i="1" u="sng">
                <a:latin typeface="Arial" charset="0"/>
              </a:rPr>
              <a:t>dzień przed szabatem</a:t>
            </a:r>
            <a:r>
              <a:rPr lang="pl-PL" sz="1600" i="1">
                <a:latin typeface="Arial" charset="0"/>
              </a:rPr>
              <a:t>, przyszedł Józef z Arymatei, poważny członek Rady, który również wyczekiwał królestwa Bożego. Śmiało udał się do Piłata i poprosił o ciało Jezusa. (Mk 15.42-43)</a:t>
            </a:r>
          </a:p>
          <a:p>
            <a:pPr>
              <a:buFont typeface="Monotype Sorts" charset="0"/>
              <a:buNone/>
            </a:pPr>
            <a:r>
              <a:rPr lang="pl-PL" sz="1800">
                <a:latin typeface="Arial" charset="0"/>
              </a:rPr>
              <a:t>	Obserwacja: nie chodzi jednak zwykły szabat sobotni, ale szabat pierwszego dnia święta Przaśników. Czytamy o tym w rozdziale Księgi Kapłańskiej opisującej szczegółowo wszystkie Święta Pańskie:</a:t>
            </a:r>
          </a:p>
          <a:p>
            <a:pPr lvl="1">
              <a:buFont typeface="Monotype Sorts" charset="0"/>
              <a:buNone/>
            </a:pPr>
            <a:r>
              <a:rPr lang="pl-PL" sz="1600" i="1">
                <a:latin typeface="Arial" charset="0"/>
              </a:rPr>
              <a:t>	A piętnastego dnia tego miesiąca jest Święto Przaśników dla Pana - przez siedem dni będziecie jedli tylko przaśne chleby. Pierwszego dnia będzie dla was zwołanie święte: nie będziecie wykonywać żadnej pracy. (Kpł 23.6-7)</a:t>
            </a:r>
          </a:p>
          <a:p>
            <a:pPr>
              <a:buFont typeface="Monotype Sorts" charset="0"/>
              <a:buNone/>
            </a:pPr>
            <a:endParaRPr lang="pl-PL" sz="1800" i="1">
              <a:latin typeface="Arial" charset="0"/>
            </a:endParaRPr>
          </a:p>
        </p:txBody>
      </p:sp>
      <p:sp>
        <p:nvSpPr>
          <p:cNvPr id="101457" name="AutoShape 81"/>
          <p:cNvSpPr>
            <a:spLocks/>
          </p:cNvSpPr>
          <p:nvPr/>
        </p:nvSpPr>
        <p:spPr bwMode="auto">
          <a:xfrm flipH="1">
            <a:off x="7324725" y="6430963"/>
            <a:ext cx="1743075" cy="327025"/>
          </a:xfrm>
          <a:prstGeom prst="borderCallout1">
            <a:avLst>
              <a:gd name="adj1" fmla="val 65046"/>
              <a:gd name="adj2" fmla="val 104370"/>
              <a:gd name="adj3" fmla="val -147088"/>
              <a:gd name="adj4" fmla="val 10437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defRPr/>
            </a:pPr>
            <a:r>
              <a:rPr kumimoji="0" lang="pl-PL" altLang="x-none" sz="1600" i="0">
                <a:ea typeface="+mn-ea"/>
              </a:rPr>
              <a:t>Szabat sobotni</a:t>
            </a:r>
          </a:p>
        </p:txBody>
      </p:sp>
      <p:sp>
        <p:nvSpPr>
          <p:cNvPr id="101458" name="AutoShape 82"/>
          <p:cNvSpPr>
            <a:spLocks/>
          </p:cNvSpPr>
          <p:nvPr/>
        </p:nvSpPr>
        <p:spPr bwMode="auto">
          <a:xfrm flipH="1">
            <a:off x="4267200" y="6454775"/>
            <a:ext cx="2117725" cy="327025"/>
          </a:xfrm>
          <a:prstGeom prst="borderCallout1">
            <a:avLst>
              <a:gd name="adj1" fmla="val 79995"/>
              <a:gd name="adj2" fmla="val -3602"/>
              <a:gd name="adj3" fmla="val -86949"/>
              <a:gd name="adj4" fmla="val -3602"/>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r>
              <a:rPr kumimoji="0" lang="pl-PL" sz="1600" i="0"/>
              <a:t>Szabat Przaśników</a:t>
            </a:r>
          </a:p>
        </p:txBody>
      </p:sp>
      <p:grpSp>
        <p:nvGrpSpPr>
          <p:cNvPr id="18437" name="Group 83"/>
          <p:cNvGrpSpPr>
            <a:grpSpLocks/>
          </p:cNvGrpSpPr>
          <p:nvPr/>
        </p:nvGrpSpPr>
        <p:grpSpPr bwMode="auto">
          <a:xfrm>
            <a:off x="152400" y="5160963"/>
            <a:ext cx="8915400" cy="1068387"/>
            <a:chOff x="96" y="2210"/>
            <a:chExt cx="5616" cy="673"/>
          </a:xfrm>
        </p:grpSpPr>
        <p:grpSp>
          <p:nvGrpSpPr>
            <p:cNvPr id="18441" name="Group 84"/>
            <p:cNvGrpSpPr>
              <a:grpSpLocks/>
            </p:cNvGrpSpPr>
            <p:nvPr/>
          </p:nvGrpSpPr>
          <p:grpSpPr bwMode="auto">
            <a:xfrm>
              <a:off x="960" y="2689"/>
              <a:ext cx="432" cy="96"/>
              <a:chOff x="576" y="2592"/>
              <a:chExt cx="432" cy="288"/>
            </a:xfrm>
          </p:grpSpPr>
          <p:sp>
            <p:nvSpPr>
              <p:cNvPr id="101461" name="Rectangle 85"/>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1462" name="Rectangle 86"/>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8442" name="Group 87"/>
            <p:cNvGrpSpPr>
              <a:grpSpLocks/>
            </p:cNvGrpSpPr>
            <p:nvPr/>
          </p:nvGrpSpPr>
          <p:grpSpPr bwMode="auto">
            <a:xfrm>
              <a:off x="1392" y="2689"/>
              <a:ext cx="432" cy="96"/>
              <a:chOff x="576" y="2592"/>
              <a:chExt cx="432" cy="288"/>
            </a:xfrm>
          </p:grpSpPr>
          <p:sp>
            <p:nvSpPr>
              <p:cNvPr id="101464" name="Rectangle 8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1465" name="Rectangle 8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8443" name="Group 90"/>
            <p:cNvGrpSpPr>
              <a:grpSpLocks/>
            </p:cNvGrpSpPr>
            <p:nvPr/>
          </p:nvGrpSpPr>
          <p:grpSpPr bwMode="auto">
            <a:xfrm>
              <a:off x="1824" y="2689"/>
              <a:ext cx="432" cy="96"/>
              <a:chOff x="576" y="2592"/>
              <a:chExt cx="432" cy="288"/>
            </a:xfrm>
          </p:grpSpPr>
          <p:sp>
            <p:nvSpPr>
              <p:cNvPr id="101467" name="Rectangle 9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1468" name="Rectangle 9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8444" name="Group 93"/>
            <p:cNvGrpSpPr>
              <a:grpSpLocks/>
            </p:cNvGrpSpPr>
            <p:nvPr/>
          </p:nvGrpSpPr>
          <p:grpSpPr bwMode="auto">
            <a:xfrm>
              <a:off x="2256" y="2689"/>
              <a:ext cx="432" cy="96"/>
              <a:chOff x="576" y="2592"/>
              <a:chExt cx="432" cy="288"/>
            </a:xfrm>
          </p:grpSpPr>
          <p:sp>
            <p:nvSpPr>
              <p:cNvPr id="101470" name="Rectangle 94"/>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1471" name="Rectangle 95"/>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8445" name="Group 96"/>
            <p:cNvGrpSpPr>
              <a:grpSpLocks/>
            </p:cNvGrpSpPr>
            <p:nvPr/>
          </p:nvGrpSpPr>
          <p:grpSpPr bwMode="auto">
            <a:xfrm>
              <a:off x="2688" y="2689"/>
              <a:ext cx="432" cy="96"/>
              <a:chOff x="576" y="2592"/>
              <a:chExt cx="432" cy="288"/>
            </a:xfrm>
          </p:grpSpPr>
          <p:sp>
            <p:nvSpPr>
              <p:cNvPr id="101473" name="Rectangle 9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1474" name="Rectangle 9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8446" name="Group 99"/>
            <p:cNvGrpSpPr>
              <a:grpSpLocks/>
            </p:cNvGrpSpPr>
            <p:nvPr/>
          </p:nvGrpSpPr>
          <p:grpSpPr bwMode="auto">
            <a:xfrm>
              <a:off x="3120" y="2689"/>
              <a:ext cx="432" cy="96"/>
              <a:chOff x="576" y="2592"/>
              <a:chExt cx="432" cy="288"/>
            </a:xfrm>
          </p:grpSpPr>
          <p:sp>
            <p:nvSpPr>
              <p:cNvPr id="101476" name="Rectangle 10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1477" name="Rectangle 10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8447" name="Group 102"/>
            <p:cNvGrpSpPr>
              <a:grpSpLocks/>
            </p:cNvGrpSpPr>
            <p:nvPr/>
          </p:nvGrpSpPr>
          <p:grpSpPr bwMode="auto">
            <a:xfrm>
              <a:off x="3552" y="2689"/>
              <a:ext cx="432" cy="96"/>
              <a:chOff x="576" y="2592"/>
              <a:chExt cx="432" cy="288"/>
            </a:xfrm>
          </p:grpSpPr>
          <p:sp>
            <p:nvSpPr>
              <p:cNvPr id="101479" name="Rectangle 10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1480" name="Rectangle 10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8448" name="Group 105"/>
            <p:cNvGrpSpPr>
              <a:grpSpLocks/>
            </p:cNvGrpSpPr>
            <p:nvPr/>
          </p:nvGrpSpPr>
          <p:grpSpPr bwMode="auto">
            <a:xfrm>
              <a:off x="3984" y="2689"/>
              <a:ext cx="432" cy="96"/>
              <a:chOff x="576" y="2592"/>
              <a:chExt cx="432" cy="288"/>
            </a:xfrm>
          </p:grpSpPr>
          <p:sp>
            <p:nvSpPr>
              <p:cNvPr id="101482" name="Rectangle 10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1483" name="Rectangle 10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8449" name="Group 108"/>
            <p:cNvGrpSpPr>
              <a:grpSpLocks/>
            </p:cNvGrpSpPr>
            <p:nvPr/>
          </p:nvGrpSpPr>
          <p:grpSpPr bwMode="auto">
            <a:xfrm>
              <a:off x="4416" y="2689"/>
              <a:ext cx="432" cy="96"/>
              <a:chOff x="576" y="2592"/>
              <a:chExt cx="432" cy="288"/>
            </a:xfrm>
          </p:grpSpPr>
          <p:sp>
            <p:nvSpPr>
              <p:cNvPr id="101485" name="Rectangle 10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1486" name="Rectangle 11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8450" name="Group 111"/>
            <p:cNvGrpSpPr>
              <a:grpSpLocks/>
            </p:cNvGrpSpPr>
            <p:nvPr/>
          </p:nvGrpSpPr>
          <p:grpSpPr bwMode="auto">
            <a:xfrm>
              <a:off x="4848" y="2689"/>
              <a:ext cx="432" cy="96"/>
              <a:chOff x="576" y="2592"/>
              <a:chExt cx="432" cy="288"/>
            </a:xfrm>
          </p:grpSpPr>
          <p:sp>
            <p:nvSpPr>
              <p:cNvPr id="101488" name="Rectangle 11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1489" name="Rectangle 11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8451" name="Group 114"/>
            <p:cNvGrpSpPr>
              <a:grpSpLocks/>
            </p:cNvGrpSpPr>
            <p:nvPr/>
          </p:nvGrpSpPr>
          <p:grpSpPr bwMode="auto">
            <a:xfrm>
              <a:off x="5280" y="2689"/>
              <a:ext cx="432" cy="96"/>
              <a:chOff x="576" y="2592"/>
              <a:chExt cx="432" cy="288"/>
            </a:xfrm>
          </p:grpSpPr>
          <p:sp>
            <p:nvSpPr>
              <p:cNvPr id="101491" name="Rectangle 115"/>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1492" name="Rectangle 116"/>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8452" name="Group 117"/>
            <p:cNvGrpSpPr>
              <a:grpSpLocks/>
            </p:cNvGrpSpPr>
            <p:nvPr/>
          </p:nvGrpSpPr>
          <p:grpSpPr bwMode="auto">
            <a:xfrm>
              <a:off x="528" y="2689"/>
              <a:ext cx="432" cy="96"/>
              <a:chOff x="576" y="2592"/>
              <a:chExt cx="432" cy="288"/>
            </a:xfrm>
          </p:grpSpPr>
          <p:sp>
            <p:nvSpPr>
              <p:cNvPr id="101494" name="Rectangle 11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1495" name="Rectangle 11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101496" name="Rectangle 120"/>
            <p:cNvSpPr>
              <a:spLocks noChangeArrowheads="1"/>
            </p:cNvSpPr>
            <p:nvPr/>
          </p:nvSpPr>
          <p:spPr bwMode="auto">
            <a:xfrm>
              <a:off x="52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7</a:t>
              </a:r>
              <a:br>
                <a:rPr kumimoji="0" lang="pl-PL" altLang="x-none" b="1" i="0">
                  <a:ea typeface="+mn-ea"/>
                </a:rPr>
              </a:br>
              <a:r>
                <a:rPr kumimoji="0" lang="pl-PL" altLang="x-none" b="1" i="0">
                  <a:ea typeface="+mn-ea"/>
                </a:rPr>
                <a:t>cz</a:t>
              </a:r>
            </a:p>
          </p:txBody>
        </p:sp>
        <p:sp>
          <p:nvSpPr>
            <p:cNvPr id="101497" name="Rectangle 121"/>
            <p:cNvSpPr>
              <a:spLocks noChangeArrowheads="1"/>
            </p:cNvSpPr>
            <p:nvPr/>
          </p:nvSpPr>
          <p:spPr bwMode="auto">
            <a:xfrm>
              <a:off x="96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8</a:t>
              </a:r>
              <a:br>
                <a:rPr kumimoji="0" lang="pl-PL" altLang="x-none" b="1" i="0">
                  <a:ea typeface="+mn-ea"/>
                </a:rPr>
              </a:br>
              <a:r>
                <a:rPr kumimoji="0" lang="pl-PL" altLang="x-none" b="1" i="0">
                  <a:ea typeface="+mn-ea"/>
                </a:rPr>
                <a:t>pi</a:t>
              </a:r>
            </a:p>
          </p:txBody>
        </p:sp>
        <p:sp>
          <p:nvSpPr>
            <p:cNvPr id="101498" name="Rectangle 122"/>
            <p:cNvSpPr>
              <a:spLocks noChangeArrowheads="1"/>
            </p:cNvSpPr>
            <p:nvPr/>
          </p:nvSpPr>
          <p:spPr bwMode="auto">
            <a:xfrm>
              <a:off x="139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9</a:t>
              </a:r>
              <a:br>
                <a:rPr kumimoji="0" lang="pl-PL" altLang="x-none" b="1" i="0">
                  <a:ea typeface="+mn-ea"/>
                </a:rPr>
              </a:br>
              <a:r>
                <a:rPr kumimoji="0" lang="pl-PL" altLang="x-none" b="1" i="0">
                  <a:ea typeface="+mn-ea"/>
                </a:rPr>
                <a:t>so</a:t>
              </a:r>
            </a:p>
          </p:txBody>
        </p:sp>
        <p:sp>
          <p:nvSpPr>
            <p:cNvPr id="101499" name="Rectangle 123"/>
            <p:cNvSpPr>
              <a:spLocks noChangeArrowheads="1"/>
            </p:cNvSpPr>
            <p:nvPr/>
          </p:nvSpPr>
          <p:spPr bwMode="auto">
            <a:xfrm>
              <a:off x="182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10</a:t>
              </a:r>
              <a:br>
                <a:rPr kumimoji="0" lang="pl-PL" altLang="x-none" b="1" i="0">
                  <a:ea typeface="+mn-ea"/>
                </a:rPr>
              </a:br>
              <a:r>
                <a:rPr kumimoji="0" lang="pl-PL" altLang="x-none" b="1" i="0">
                  <a:ea typeface="+mn-ea"/>
                </a:rPr>
                <a:t>nd</a:t>
              </a:r>
            </a:p>
          </p:txBody>
        </p:sp>
        <p:sp>
          <p:nvSpPr>
            <p:cNvPr id="101500" name="Rectangle 124"/>
            <p:cNvSpPr>
              <a:spLocks noChangeArrowheads="1"/>
            </p:cNvSpPr>
            <p:nvPr/>
          </p:nvSpPr>
          <p:spPr bwMode="auto">
            <a:xfrm>
              <a:off x="225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11</a:t>
              </a:r>
              <a:br>
                <a:rPr kumimoji="0" lang="pl-PL" altLang="x-none" b="1" i="0">
                  <a:ea typeface="+mn-ea"/>
                </a:rPr>
              </a:br>
              <a:r>
                <a:rPr kumimoji="0" lang="pl-PL" altLang="x-none" b="1" i="0">
                  <a:ea typeface="+mn-ea"/>
                </a:rPr>
                <a:t>pn</a:t>
              </a:r>
            </a:p>
          </p:txBody>
        </p:sp>
        <p:sp>
          <p:nvSpPr>
            <p:cNvPr id="101501" name="Rectangle 125"/>
            <p:cNvSpPr>
              <a:spLocks noChangeArrowheads="1"/>
            </p:cNvSpPr>
            <p:nvPr/>
          </p:nvSpPr>
          <p:spPr bwMode="auto">
            <a:xfrm>
              <a:off x="268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12</a:t>
              </a:r>
              <a:br>
                <a:rPr kumimoji="0" lang="pl-PL" altLang="x-none" b="1" i="0">
                  <a:ea typeface="+mn-ea"/>
                </a:rPr>
              </a:br>
              <a:r>
                <a:rPr kumimoji="0" lang="pl-PL" altLang="x-none" b="1" i="0">
                  <a:ea typeface="+mn-ea"/>
                </a:rPr>
                <a:t>wt</a:t>
              </a:r>
            </a:p>
          </p:txBody>
        </p:sp>
        <p:sp>
          <p:nvSpPr>
            <p:cNvPr id="101502" name="Rectangle 126"/>
            <p:cNvSpPr>
              <a:spLocks noChangeArrowheads="1"/>
            </p:cNvSpPr>
            <p:nvPr/>
          </p:nvSpPr>
          <p:spPr bwMode="auto">
            <a:xfrm>
              <a:off x="312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13</a:t>
              </a:r>
              <a:br>
                <a:rPr kumimoji="0" lang="pl-PL" b="1" i="0"/>
              </a:br>
              <a:r>
                <a:rPr kumimoji="0" lang="pl-PL" b="1" i="0"/>
                <a:t>śr</a:t>
              </a:r>
            </a:p>
          </p:txBody>
        </p:sp>
        <p:sp>
          <p:nvSpPr>
            <p:cNvPr id="101503" name="Rectangle 127"/>
            <p:cNvSpPr>
              <a:spLocks noChangeArrowheads="1"/>
            </p:cNvSpPr>
            <p:nvPr/>
          </p:nvSpPr>
          <p:spPr bwMode="auto">
            <a:xfrm>
              <a:off x="355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14</a:t>
              </a:r>
              <a:br>
                <a:rPr kumimoji="0" lang="pl-PL" altLang="x-none" b="1" i="0">
                  <a:ea typeface="+mn-ea"/>
                </a:rPr>
              </a:br>
              <a:r>
                <a:rPr kumimoji="0" lang="pl-PL" altLang="x-none" b="1" i="0">
                  <a:ea typeface="+mn-ea"/>
                </a:rPr>
                <a:t>cz</a:t>
              </a:r>
            </a:p>
          </p:txBody>
        </p:sp>
        <p:sp>
          <p:nvSpPr>
            <p:cNvPr id="101504" name="Rectangle 128"/>
            <p:cNvSpPr>
              <a:spLocks noChangeArrowheads="1"/>
            </p:cNvSpPr>
            <p:nvPr/>
          </p:nvSpPr>
          <p:spPr bwMode="auto">
            <a:xfrm>
              <a:off x="398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15</a:t>
              </a:r>
              <a:br>
                <a:rPr kumimoji="0" lang="pl-PL" altLang="x-none" b="1" i="0">
                  <a:ea typeface="+mn-ea"/>
                </a:rPr>
              </a:br>
              <a:r>
                <a:rPr kumimoji="0" lang="pl-PL" altLang="x-none" b="1" i="0">
                  <a:ea typeface="+mn-ea"/>
                </a:rPr>
                <a:t>pi</a:t>
              </a:r>
            </a:p>
          </p:txBody>
        </p:sp>
        <p:sp>
          <p:nvSpPr>
            <p:cNvPr id="101505" name="Rectangle 129"/>
            <p:cNvSpPr>
              <a:spLocks noChangeArrowheads="1"/>
            </p:cNvSpPr>
            <p:nvPr/>
          </p:nvSpPr>
          <p:spPr bwMode="auto">
            <a:xfrm>
              <a:off x="441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16</a:t>
              </a:r>
              <a:br>
                <a:rPr kumimoji="0" lang="pl-PL" altLang="x-none" b="1" i="0">
                  <a:ea typeface="+mn-ea"/>
                </a:rPr>
              </a:br>
              <a:r>
                <a:rPr kumimoji="0" lang="pl-PL" altLang="x-none" b="1" i="0">
                  <a:ea typeface="+mn-ea"/>
                </a:rPr>
                <a:t>so</a:t>
              </a:r>
            </a:p>
          </p:txBody>
        </p:sp>
        <p:sp>
          <p:nvSpPr>
            <p:cNvPr id="101506" name="Rectangle 130"/>
            <p:cNvSpPr>
              <a:spLocks noChangeArrowheads="1"/>
            </p:cNvSpPr>
            <p:nvPr/>
          </p:nvSpPr>
          <p:spPr bwMode="auto">
            <a:xfrm>
              <a:off x="484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17</a:t>
              </a:r>
              <a:br>
                <a:rPr kumimoji="0" lang="pl-PL" altLang="x-none" b="1" i="0">
                  <a:ea typeface="+mn-ea"/>
                </a:rPr>
              </a:br>
              <a:r>
                <a:rPr kumimoji="0" lang="pl-PL" altLang="x-none" b="1" i="0">
                  <a:ea typeface="+mn-ea"/>
                </a:rPr>
                <a:t>nd</a:t>
              </a:r>
            </a:p>
          </p:txBody>
        </p:sp>
        <p:sp>
          <p:nvSpPr>
            <p:cNvPr id="101507" name="Rectangle 131"/>
            <p:cNvSpPr>
              <a:spLocks noChangeArrowheads="1"/>
            </p:cNvSpPr>
            <p:nvPr/>
          </p:nvSpPr>
          <p:spPr bwMode="auto">
            <a:xfrm>
              <a:off x="528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18</a:t>
              </a:r>
              <a:br>
                <a:rPr kumimoji="0" lang="pl-PL" altLang="x-none" b="1" i="0">
                  <a:ea typeface="+mn-ea"/>
                </a:rPr>
              </a:br>
              <a:r>
                <a:rPr kumimoji="0" lang="pl-PL" altLang="x-none" b="1" i="0">
                  <a:ea typeface="+mn-ea"/>
                </a:rPr>
                <a:t>pn</a:t>
              </a:r>
            </a:p>
          </p:txBody>
        </p:sp>
        <p:sp>
          <p:nvSpPr>
            <p:cNvPr id="101508" name="Line 132"/>
            <p:cNvSpPr>
              <a:spLocks noChangeShapeType="1"/>
            </p:cNvSpPr>
            <p:nvPr/>
          </p:nvSpPr>
          <p:spPr bwMode="auto">
            <a:xfrm flipV="1">
              <a:off x="96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1509" name="Line 133"/>
            <p:cNvSpPr>
              <a:spLocks noChangeShapeType="1"/>
            </p:cNvSpPr>
            <p:nvPr/>
          </p:nvSpPr>
          <p:spPr bwMode="auto">
            <a:xfrm flipV="1">
              <a:off x="139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1510" name="Line 134"/>
            <p:cNvSpPr>
              <a:spLocks noChangeShapeType="1"/>
            </p:cNvSpPr>
            <p:nvPr/>
          </p:nvSpPr>
          <p:spPr bwMode="auto">
            <a:xfrm flipV="1">
              <a:off x="182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1511" name="Line 135"/>
            <p:cNvSpPr>
              <a:spLocks noChangeShapeType="1"/>
            </p:cNvSpPr>
            <p:nvPr/>
          </p:nvSpPr>
          <p:spPr bwMode="auto">
            <a:xfrm flipV="1">
              <a:off x="225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1512" name="Line 136"/>
            <p:cNvSpPr>
              <a:spLocks noChangeShapeType="1"/>
            </p:cNvSpPr>
            <p:nvPr/>
          </p:nvSpPr>
          <p:spPr bwMode="auto">
            <a:xfrm flipV="1">
              <a:off x="268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1513" name="Line 137"/>
            <p:cNvSpPr>
              <a:spLocks noChangeShapeType="1"/>
            </p:cNvSpPr>
            <p:nvPr/>
          </p:nvSpPr>
          <p:spPr bwMode="auto">
            <a:xfrm flipV="1">
              <a:off x="312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1514" name="Line 138"/>
            <p:cNvSpPr>
              <a:spLocks noChangeShapeType="1"/>
            </p:cNvSpPr>
            <p:nvPr/>
          </p:nvSpPr>
          <p:spPr bwMode="auto">
            <a:xfrm flipV="1">
              <a:off x="355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1515" name="Line 139"/>
            <p:cNvSpPr>
              <a:spLocks noChangeShapeType="1"/>
            </p:cNvSpPr>
            <p:nvPr/>
          </p:nvSpPr>
          <p:spPr bwMode="auto">
            <a:xfrm flipV="1">
              <a:off x="398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1516" name="Line 140"/>
            <p:cNvSpPr>
              <a:spLocks noChangeShapeType="1"/>
            </p:cNvSpPr>
            <p:nvPr/>
          </p:nvSpPr>
          <p:spPr bwMode="auto">
            <a:xfrm flipV="1">
              <a:off x="441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1517" name="Line 141"/>
            <p:cNvSpPr>
              <a:spLocks noChangeShapeType="1"/>
            </p:cNvSpPr>
            <p:nvPr/>
          </p:nvSpPr>
          <p:spPr bwMode="auto">
            <a:xfrm flipV="1">
              <a:off x="484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1518" name="Line 142"/>
            <p:cNvSpPr>
              <a:spLocks noChangeShapeType="1"/>
            </p:cNvSpPr>
            <p:nvPr/>
          </p:nvSpPr>
          <p:spPr bwMode="auto">
            <a:xfrm flipV="1">
              <a:off x="528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1519" name="Line 143"/>
            <p:cNvSpPr>
              <a:spLocks noChangeShapeType="1"/>
            </p:cNvSpPr>
            <p:nvPr/>
          </p:nvSpPr>
          <p:spPr bwMode="auto">
            <a:xfrm flipV="1">
              <a:off x="571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1520" name="Line 144"/>
            <p:cNvSpPr>
              <a:spLocks noChangeShapeType="1"/>
            </p:cNvSpPr>
            <p:nvPr/>
          </p:nvSpPr>
          <p:spPr bwMode="auto">
            <a:xfrm flipV="1">
              <a:off x="52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1521" name="Rectangle 145"/>
            <p:cNvSpPr>
              <a:spLocks noChangeArrowheads="1"/>
            </p:cNvSpPr>
            <p:nvPr/>
          </p:nvSpPr>
          <p:spPr bwMode="auto">
            <a:xfrm>
              <a:off x="1392"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1522" name="Rectangle 146"/>
            <p:cNvSpPr>
              <a:spLocks noChangeArrowheads="1"/>
            </p:cNvSpPr>
            <p:nvPr/>
          </p:nvSpPr>
          <p:spPr bwMode="auto">
            <a:xfrm>
              <a:off x="1824"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1523" name="Rectangle 147"/>
            <p:cNvSpPr>
              <a:spLocks noChangeArrowheads="1"/>
            </p:cNvSpPr>
            <p:nvPr/>
          </p:nvSpPr>
          <p:spPr bwMode="auto">
            <a:xfrm>
              <a:off x="225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1524" name="Rectangle 148"/>
            <p:cNvSpPr>
              <a:spLocks noChangeArrowheads="1"/>
            </p:cNvSpPr>
            <p:nvPr/>
          </p:nvSpPr>
          <p:spPr bwMode="auto">
            <a:xfrm>
              <a:off x="268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1525" name="Rectangle 149"/>
            <p:cNvSpPr>
              <a:spLocks noChangeArrowheads="1"/>
            </p:cNvSpPr>
            <p:nvPr/>
          </p:nvSpPr>
          <p:spPr bwMode="auto">
            <a:xfrm>
              <a:off x="312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1526" name="Rectangle 150"/>
            <p:cNvSpPr>
              <a:spLocks noChangeArrowheads="1"/>
            </p:cNvSpPr>
            <p:nvPr/>
          </p:nvSpPr>
          <p:spPr bwMode="auto">
            <a:xfrm>
              <a:off x="3552"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1527" name="Rectangle 151"/>
            <p:cNvSpPr>
              <a:spLocks noChangeArrowheads="1"/>
            </p:cNvSpPr>
            <p:nvPr/>
          </p:nvSpPr>
          <p:spPr bwMode="auto">
            <a:xfrm>
              <a:off x="3984"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1528" name="Rectangle 152"/>
            <p:cNvSpPr>
              <a:spLocks noChangeArrowheads="1"/>
            </p:cNvSpPr>
            <p:nvPr/>
          </p:nvSpPr>
          <p:spPr bwMode="auto">
            <a:xfrm>
              <a:off x="4416"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1529" name="Rectangle 153"/>
            <p:cNvSpPr>
              <a:spLocks noChangeArrowheads="1"/>
            </p:cNvSpPr>
            <p:nvPr/>
          </p:nvSpPr>
          <p:spPr bwMode="auto">
            <a:xfrm>
              <a:off x="484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1530" name="Rectangle 154"/>
            <p:cNvSpPr>
              <a:spLocks noChangeArrowheads="1"/>
            </p:cNvSpPr>
            <p:nvPr/>
          </p:nvSpPr>
          <p:spPr bwMode="auto">
            <a:xfrm>
              <a:off x="528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1531" name="Rectangle 155"/>
            <p:cNvSpPr>
              <a:spLocks noChangeArrowheads="1"/>
            </p:cNvSpPr>
            <p:nvPr/>
          </p:nvSpPr>
          <p:spPr bwMode="auto">
            <a:xfrm>
              <a:off x="96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1532" name="Rectangle 156"/>
            <p:cNvSpPr>
              <a:spLocks noChangeArrowheads="1"/>
            </p:cNvSpPr>
            <p:nvPr/>
          </p:nvSpPr>
          <p:spPr bwMode="auto">
            <a:xfrm>
              <a:off x="52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18490" name="Group 157"/>
            <p:cNvGrpSpPr>
              <a:grpSpLocks/>
            </p:cNvGrpSpPr>
            <p:nvPr/>
          </p:nvGrpSpPr>
          <p:grpSpPr bwMode="auto">
            <a:xfrm>
              <a:off x="96" y="2689"/>
              <a:ext cx="432" cy="96"/>
              <a:chOff x="576" y="2592"/>
              <a:chExt cx="432" cy="288"/>
            </a:xfrm>
          </p:grpSpPr>
          <p:sp>
            <p:nvSpPr>
              <p:cNvPr id="101534" name="Rectangle 15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1535" name="Rectangle 15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101536" name="Line 160"/>
            <p:cNvSpPr>
              <a:spLocks noChangeShapeType="1"/>
            </p:cNvSpPr>
            <p:nvPr/>
          </p:nvSpPr>
          <p:spPr bwMode="auto">
            <a:xfrm flipV="1">
              <a:off x="96" y="2305"/>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1537" name="Rectangle 161"/>
            <p:cNvSpPr>
              <a:spLocks noChangeArrowheads="1"/>
            </p:cNvSpPr>
            <p:nvPr/>
          </p:nvSpPr>
          <p:spPr bwMode="auto">
            <a:xfrm>
              <a:off x="9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1538" name="Rectangle 162"/>
            <p:cNvSpPr>
              <a:spLocks noChangeArrowheads="1"/>
            </p:cNvSpPr>
            <p:nvPr/>
          </p:nvSpPr>
          <p:spPr bwMode="auto">
            <a:xfrm>
              <a:off x="9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6</a:t>
              </a:r>
              <a:br>
                <a:rPr kumimoji="0" lang="pl-PL" b="1" i="0"/>
              </a:br>
              <a:r>
                <a:rPr kumimoji="0" lang="pl-PL" b="1" i="0"/>
                <a:t>śr</a:t>
              </a:r>
            </a:p>
          </p:txBody>
        </p:sp>
      </p:grpSp>
      <p:grpSp>
        <p:nvGrpSpPr>
          <p:cNvPr id="18438" name="Group 163"/>
          <p:cNvGrpSpPr>
            <a:grpSpLocks/>
          </p:cNvGrpSpPr>
          <p:nvPr/>
        </p:nvGrpSpPr>
        <p:grpSpPr bwMode="auto">
          <a:xfrm>
            <a:off x="6019800" y="4948238"/>
            <a:ext cx="374650" cy="538162"/>
            <a:chOff x="2379" y="480"/>
            <a:chExt cx="501" cy="720"/>
          </a:xfrm>
        </p:grpSpPr>
        <p:sp>
          <p:nvSpPr>
            <p:cNvPr id="101540" name="Rectangle 164"/>
            <p:cNvSpPr>
              <a:spLocks noChangeArrowheads="1"/>
            </p:cNvSpPr>
            <p:nvPr/>
          </p:nvSpPr>
          <p:spPr bwMode="auto">
            <a:xfrm>
              <a:off x="2570" y="480"/>
              <a:ext cx="119" cy="720"/>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1541" name="Rectangle 165"/>
            <p:cNvSpPr>
              <a:spLocks noChangeArrowheads="1"/>
            </p:cNvSpPr>
            <p:nvPr/>
          </p:nvSpPr>
          <p:spPr bwMode="auto">
            <a:xfrm>
              <a:off x="2379" y="697"/>
              <a:ext cx="501" cy="96"/>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pl-PL" sz="2800">
                <a:latin typeface="Arial Black" charset="0"/>
              </a:rPr>
              <a:t>Argument #6 Ukrzyżowanie w dzień przed szabatem ale czy w piątek? (2/2)</a:t>
            </a:r>
          </a:p>
        </p:txBody>
      </p:sp>
      <p:sp>
        <p:nvSpPr>
          <p:cNvPr id="19458" name="Rectangle 3"/>
          <p:cNvSpPr>
            <a:spLocks noGrp="1" noChangeArrowheads="1"/>
          </p:cNvSpPr>
          <p:nvPr>
            <p:ph type="body" idx="1"/>
          </p:nvPr>
        </p:nvSpPr>
        <p:spPr>
          <a:xfrm>
            <a:off x="-304800" y="1752600"/>
            <a:ext cx="9372600" cy="3430588"/>
          </a:xfrm>
        </p:spPr>
        <p:txBody>
          <a:bodyPr/>
          <a:lstStyle/>
          <a:p>
            <a:pPr>
              <a:buFont typeface="Monotype Sorts" charset="0"/>
              <a:buNone/>
            </a:pPr>
            <a:r>
              <a:rPr lang="pl-PL" sz="1800">
                <a:latin typeface="Arial" charset="0"/>
              </a:rPr>
              <a:t>	Słowo szabat nie oznacza tylko, jak się powszechnie uważa, siódmego dnia tygodnia - soboty, ale znaczy też tyle co "bezruch" czy "niedziałanie". O szabatach nie przypadających w sobotę możemy przeczytać na przykład przy okazji opisu święta</a:t>
            </a:r>
            <a:br>
              <a:rPr lang="pl-PL" sz="1800">
                <a:latin typeface="Arial" charset="0"/>
              </a:rPr>
            </a:br>
            <a:r>
              <a:rPr lang="pl-PL" sz="1800" i="1">
                <a:latin typeface="Arial" charset="0"/>
              </a:rPr>
              <a:t>Jom Kippur</a:t>
            </a:r>
            <a:r>
              <a:rPr lang="pl-PL" sz="1800">
                <a:latin typeface="Arial" charset="0"/>
              </a:rPr>
              <a:t>. Czytamy:</a:t>
            </a:r>
          </a:p>
          <a:p>
            <a:pPr lvl="1">
              <a:buFont typeface="Monotype Sorts" charset="0"/>
              <a:buNone/>
            </a:pPr>
            <a:r>
              <a:rPr lang="pl-PL" sz="1600" i="1">
                <a:latin typeface="Arial" charset="0"/>
              </a:rPr>
              <a:t>	Dziesiątego dnia siódmego miesiąca jest Dzień Przebłagania (...) Będzie to dla was uroczysty </a:t>
            </a:r>
            <a:r>
              <a:rPr lang="pl-PL" sz="1600" i="1" u="sng">
                <a:latin typeface="Arial" charset="0"/>
              </a:rPr>
              <a:t>szabat</a:t>
            </a:r>
            <a:r>
              <a:rPr lang="pl-PL" sz="1600" i="1">
                <a:latin typeface="Arial" charset="0"/>
              </a:rPr>
              <a:t>. Będziecie pościli. </a:t>
            </a:r>
            <a:r>
              <a:rPr lang="pl-PL" sz="1600" i="1" u="sng">
                <a:latin typeface="Arial" charset="0"/>
              </a:rPr>
              <a:t>Dziewiątego dnia miesiąca</a:t>
            </a:r>
            <a:r>
              <a:rPr lang="pl-PL" sz="1600" i="1">
                <a:latin typeface="Arial" charset="0"/>
              </a:rPr>
              <a:t>, wieczorem, to jest od wieczora do wieczora, będziecie obchodzić wasz </a:t>
            </a:r>
            <a:r>
              <a:rPr lang="pl-PL" sz="1600" i="1" u="sng">
                <a:latin typeface="Arial" charset="0"/>
              </a:rPr>
              <a:t>szabat</a:t>
            </a:r>
            <a:r>
              <a:rPr lang="pl-PL" sz="1600" i="1">
                <a:latin typeface="Arial" charset="0"/>
              </a:rPr>
              <a:t>. (Kpł 23.27-32)</a:t>
            </a:r>
          </a:p>
          <a:p>
            <a:pPr>
              <a:buFont typeface="Monotype Sorts" charset="0"/>
              <a:buNone/>
            </a:pPr>
            <a:r>
              <a:rPr lang="pl-PL" sz="1800">
                <a:latin typeface="Arial" charset="0"/>
              </a:rPr>
              <a:t>	Szabat po ukrzyżowaniu Jezusa dwudniowy, był </a:t>
            </a:r>
            <a:r>
              <a:rPr lang="pl-PL" sz="1800" i="1">
                <a:latin typeface="Arial" charset="0"/>
              </a:rPr>
              <a:t>wielkim świętem</a:t>
            </a:r>
            <a:r>
              <a:rPr lang="pl-PL" sz="1800">
                <a:latin typeface="Arial" charset="0"/>
              </a:rPr>
              <a:t> jak to czytamy</a:t>
            </a:r>
            <a:br>
              <a:rPr lang="pl-PL" sz="1800">
                <a:latin typeface="Arial" charset="0"/>
              </a:rPr>
            </a:br>
            <a:r>
              <a:rPr lang="pl-PL" sz="1800">
                <a:latin typeface="Arial" charset="0"/>
              </a:rPr>
              <a:t>u Jana:</a:t>
            </a:r>
          </a:p>
          <a:p>
            <a:pPr lvl="1">
              <a:buFont typeface="Monotype Sorts" charset="0"/>
              <a:buNone/>
            </a:pPr>
            <a:r>
              <a:rPr lang="pl-PL" sz="1600" i="1">
                <a:latin typeface="Arial" charset="0"/>
              </a:rPr>
              <a:t>	Ponieważ był to dzień Przygotowania, aby zatem ciała nie pozostawały na krzyżu w szabat - </a:t>
            </a:r>
            <a:r>
              <a:rPr lang="pl-PL" sz="1600" i="1" u="sng">
                <a:latin typeface="Arial" charset="0"/>
              </a:rPr>
              <a:t>ów bowiem dzień szabatu był wielkim świętem</a:t>
            </a:r>
            <a:r>
              <a:rPr lang="pl-PL" sz="1600" i="1">
                <a:latin typeface="Arial" charset="0"/>
              </a:rPr>
              <a:t> - Żydzi prosili Piłata, aby ukrzyżowanym połamano golenie i usunięto ich ciała. (J 19.31)</a:t>
            </a:r>
          </a:p>
        </p:txBody>
      </p:sp>
      <p:grpSp>
        <p:nvGrpSpPr>
          <p:cNvPr id="19459" name="Group 85"/>
          <p:cNvGrpSpPr>
            <a:grpSpLocks/>
          </p:cNvGrpSpPr>
          <p:nvPr/>
        </p:nvGrpSpPr>
        <p:grpSpPr bwMode="auto">
          <a:xfrm>
            <a:off x="152400" y="5160963"/>
            <a:ext cx="8915400" cy="1068387"/>
            <a:chOff x="96" y="2210"/>
            <a:chExt cx="5616" cy="673"/>
          </a:xfrm>
        </p:grpSpPr>
        <p:grpSp>
          <p:nvGrpSpPr>
            <p:cNvPr id="19465" name="Group 86"/>
            <p:cNvGrpSpPr>
              <a:grpSpLocks/>
            </p:cNvGrpSpPr>
            <p:nvPr/>
          </p:nvGrpSpPr>
          <p:grpSpPr bwMode="auto">
            <a:xfrm>
              <a:off x="960" y="2689"/>
              <a:ext cx="432" cy="96"/>
              <a:chOff x="576" y="2592"/>
              <a:chExt cx="432" cy="288"/>
            </a:xfrm>
          </p:grpSpPr>
          <p:sp>
            <p:nvSpPr>
              <p:cNvPr id="102487" name="Rectangle 8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2488" name="Rectangle 8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9466" name="Group 89"/>
            <p:cNvGrpSpPr>
              <a:grpSpLocks/>
            </p:cNvGrpSpPr>
            <p:nvPr/>
          </p:nvGrpSpPr>
          <p:grpSpPr bwMode="auto">
            <a:xfrm>
              <a:off x="1392" y="2689"/>
              <a:ext cx="432" cy="96"/>
              <a:chOff x="576" y="2592"/>
              <a:chExt cx="432" cy="288"/>
            </a:xfrm>
          </p:grpSpPr>
          <p:sp>
            <p:nvSpPr>
              <p:cNvPr id="102490" name="Rectangle 9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2491" name="Rectangle 9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9467" name="Group 92"/>
            <p:cNvGrpSpPr>
              <a:grpSpLocks/>
            </p:cNvGrpSpPr>
            <p:nvPr/>
          </p:nvGrpSpPr>
          <p:grpSpPr bwMode="auto">
            <a:xfrm>
              <a:off x="1824" y="2689"/>
              <a:ext cx="432" cy="96"/>
              <a:chOff x="576" y="2592"/>
              <a:chExt cx="432" cy="288"/>
            </a:xfrm>
          </p:grpSpPr>
          <p:sp>
            <p:nvSpPr>
              <p:cNvPr id="102493" name="Rectangle 9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2494" name="Rectangle 9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9468" name="Group 95"/>
            <p:cNvGrpSpPr>
              <a:grpSpLocks/>
            </p:cNvGrpSpPr>
            <p:nvPr/>
          </p:nvGrpSpPr>
          <p:grpSpPr bwMode="auto">
            <a:xfrm>
              <a:off x="2256" y="2689"/>
              <a:ext cx="432" cy="96"/>
              <a:chOff x="576" y="2592"/>
              <a:chExt cx="432" cy="288"/>
            </a:xfrm>
          </p:grpSpPr>
          <p:sp>
            <p:nvSpPr>
              <p:cNvPr id="102496" name="Rectangle 9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2497" name="Rectangle 9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9469" name="Group 98"/>
            <p:cNvGrpSpPr>
              <a:grpSpLocks/>
            </p:cNvGrpSpPr>
            <p:nvPr/>
          </p:nvGrpSpPr>
          <p:grpSpPr bwMode="auto">
            <a:xfrm>
              <a:off x="2688" y="2689"/>
              <a:ext cx="432" cy="96"/>
              <a:chOff x="576" y="2592"/>
              <a:chExt cx="432" cy="288"/>
            </a:xfrm>
          </p:grpSpPr>
          <p:sp>
            <p:nvSpPr>
              <p:cNvPr id="102499" name="Rectangle 9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2500" name="Rectangle 10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9470" name="Group 101"/>
            <p:cNvGrpSpPr>
              <a:grpSpLocks/>
            </p:cNvGrpSpPr>
            <p:nvPr/>
          </p:nvGrpSpPr>
          <p:grpSpPr bwMode="auto">
            <a:xfrm>
              <a:off x="3120" y="2689"/>
              <a:ext cx="432" cy="96"/>
              <a:chOff x="576" y="2592"/>
              <a:chExt cx="432" cy="288"/>
            </a:xfrm>
          </p:grpSpPr>
          <p:sp>
            <p:nvSpPr>
              <p:cNvPr id="102502" name="Rectangle 10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2503" name="Rectangle 10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9471" name="Group 104"/>
            <p:cNvGrpSpPr>
              <a:grpSpLocks/>
            </p:cNvGrpSpPr>
            <p:nvPr/>
          </p:nvGrpSpPr>
          <p:grpSpPr bwMode="auto">
            <a:xfrm>
              <a:off x="3552" y="2689"/>
              <a:ext cx="432" cy="96"/>
              <a:chOff x="576" y="2592"/>
              <a:chExt cx="432" cy="288"/>
            </a:xfrm>
          </p:grpSpPr>
          <p:sp>
            <p:nvSpPr>
              <p:cNvPr id="102505" name="Rectangle 105"/>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2506" name="Rectangle 106"/>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9472" name="Group 107"/>
            <p:cNvGrpSpPr>
              <a:grpSpLocks/>
            </p:cNvGrpSpPr>
            <p:nvPr/>
          </p:nvGrpSpPr>
          <p:grpSpPr bwMode="auto">
            <a:xfrm>
              <a:off x="3984" y="2689"/>
              <a:ext cx="432" cy="96"/>
              <a:chOff x="576" y="2592"/>
              <a:chExt cx="432" cy="288"/>
            </a:xfrm>
          </p:grpSpPr>
          <p:sp>
            <p:nvSpPr>
              <p:cNvPr id="102508" name="Rectangle 10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2509" name="Rectangle 10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9473" name="Group 110"/>
            <p:cNvGrpSpPr>
              <a:grpSpLocks/>
            </p:cNvGrpSpPr>
            <p:nvPr/>
          </p:nvGrpSpPr>
          <p:grpSpPr bwMode="auto">
            <a:xfrm>
              <a:off x="4416" y="2689"/>
              <a:ext cx="432" cy="96"/>
              <a:chOff x="576" y="2592"/>
              <a:chExt cx="432" cy="288"/>
            </a:xfrm>
          </p:grpSpPr>
          <p:sp>
            <p:nvSpPr>
              <p:cNvPr id="102511" name="Rectangle 11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2512" name="Rectangle 11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9474" name="Group 113"/>
            <p:cNvGrpSpPr>
              <a:grpSpLocks/>
            </p:cNvGrpSpPr>
            <p:nvPr/>
          </p:nvGrpSpPr>
          <p:grpSpPr bwMode="auto">
            <a:xfrm>
              <a:off x="4848" y="2689"/>
              <a:ext cx="432" cy="96"/>
              <a:chOff x="576" y="2592"/>
              <a:chExt cx="432" cy="288"/>
            </a:xfrm>
          </p:grpSpPr>
          <p:sp>
            <p:nvSpPr>
              <p:cNvPr id="102514" name="Rectangle 114"/>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2515" name="Rectangle 115"/>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9475" name="Group 116"/>
            <p:cNvGrpSpPr>
              <a:grpSpLocks/>
            </p:cNvGrpSpPr>
            <p:nvPr/>
          </p:nvGrpSpPr>
          <p:grpSpPr bwMode="auto">
            <a:xfrm>
              <a:off x="5280" y="2689"/>
              <a:ext cx="432" cy="96"/>
              <a:chOff x="576" y="2592"/>
              <a:chExt cx="432" cy="288"/>
            </a:xfrm>
          </p:grpSpPr>
          <p:sp>
            <p:nvSpPr>
              <p:cNvPr id="102517" name="Rectangle 11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2518" name="Rectangle 11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9476" name="Group 119"/>
            <p:cNvGrpSpPr>
              <a:grpSpLocks/>
            </p:cNvGrpSpPr>
            <p:nvPr/>
          </p:nvGrpSpPr>
          <p:grpSpPr bwMode="auto">
            <a:xfrm>
              <a:off x="528" y="2689"/>
              <a:ext cx="432" cy="96"/>
              <a:chOff x="576" y="2592"/>
              <a:chExt cx="432" cy="288"/>
            </a:xfrm>
          </p:grpSpPr>
          <p:sp>
            <p:nvSpPr>
              <p:cNvPr id="102520" name="Rectangle 12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2521" name="Rectangle 12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102522" name="Rectangle 122"/>
            <p:cNvSpPr>
              <a:spLocks noChangeArrowheads="1"/>
            </p:cNvSpPr>
            <p:nvPr/>
          </p:nvSpPr>
          <p:spPr bwMode="auto">
            <a:xfrm>
              <a:off x="52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7</a:t>
              </a:r>
              <a:br>
                <a:rPr kumimoji="0" lang="pl-PL" altLang="x-none" b="1" i="0">
                  <a:ea typeface="+mn-ea"/>
                </a:rPr>
              </a:br>
              <a:r>
                <a:rPr kumimoji="0" lang="pl-PL" altLang="x-none" b="1" i="0">
                  <a:ea typeface="+mn-ea"/>
                </a:rPr>
                <a:t>cz</a:t>
              </a:r>
            </a:p>
          </p:txBody>
        </p:sp>
        <p:sp>
          <p:nvSpPr>
            <p:cNvPr id="102523" name="Rectangle 123"/>
            <p:cNvSpPr>
              <a:spLocks noChangeArrowheads="1"/>
            </p:cNvSpPr>
            <p:nvPr/>
          </p:nvSpPr>
          <p:spPr bwMode="auto">
            <a:xfrm>
              <a:off x="96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8</a:t>
              </a:r>
              <a:br>
                <a:rPr kumimoji="0" lang="pl-PL" altLang="x-none" b="1" i="0">
                  <a:ea typeface="+mn-ea"/>
                </a:rPr>
              </a:br>
              <a:r>
                <a:rPr kumimoji="0" lang="pl-PL" altLang="x-none" b="1" i="0">
                  <a:ea typeface="+mn-ea"/>
                </a:rPr>
                <a:t>pi</a:t>
              </a:r>
            </a:p>
          </p:txBody>
        </p:sp>
        <p:sp>
          <p:nvSpPr>
            <p:cNvPr id="102524" name="Rectangle 124"/>
            <p:cNvSpPr>
              <a:spLocks noChangeArrowheads="1"/>
            </p:cNvSpPr>
            <p:nvPr/>
          </p:nvSpPr>
          <p:spPr bwMode="auto">
            <a:xfrm>
              <a:off x="139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9</a:t>
              </a:r>
              <a:br>
                <a:rPr kumimoji="0" lang="pl-PL" altLang="x-none" b="1" i="0">
                  <a:ea typeface="+mn-ea"/>
                </a:rPr>
              </a:br>
              <a:r>
                <a:rPr kumimoji="0" lang="pl-PL" altLang="x-none" b="1" i="0">
                  <a:ea typeface="+mn-ea"/>
                </a:rPr>
                <a:t>so</a:t>
              </a:r>
            </a:p>
          </p:txBody>
        </p:sp>
        <p:sp>
          <p:nvSpPr>
            <p:cNvPr id="102525" name="Rectangle 125"/>
            <p:cNvSpPr>
              <a:spLocks noChangeArrowheads="1"/>
            </p:cNvSpPr>
            <p:nvPr/>
          </p:nvSpPr>
          <p:spPr bwMode="auto">
            <a:xfrm>
              <a:off x="182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10</a:t>
              </a:r>
              <a:br>
                <a:rPr kumimoji="0" lang="pl-PL" altLang="x-none" b="1" i="0">
                  <a:ea typeface="+mn-ea"/>
                </a:rPr>
              </a:br>
              <a:r>
                <a:rPr kumimoji="0" lang="pl-PL" altLang="x-none" b="1" i="0">
                  <a:ea typeface="+mn-ea"/>
                </a:rPr>
                <a:t>nd</a:t>
              </a:r>
            </a:p>
          </p:txBody>
        </p:sp>
        <p:sp>
          <p:nvSpPr>
            <p:cNvPr id="102526" name="Rectangle 126"/>
            <p:cNvSpPr>
              <a:spLocks noChangeArrowheads="1"/>
            </p:cNvSpPr>
            <p:nvPr/>
          </p:nvSpPr>
          <p:spPr bwMode="auto">
            <a:xfrm>
              <a:off x="225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11</a:t>
              </a:r>
              <a:br>
                <a:rPr kumimoji="0" lang="pl-PL" altLang="x-none" b="1" i="0">
                  <a:ea typeface="+mn-ea"/>
                </a:rPr>
              </a:br>
              <a:r>
                <a:rPr kumimoji="0" lang="pl-PL" altLang="x-none" b="1" i="0">
                  <a:ea typeface="+mn-ea"/>
                </a:rPr>
                <a:t>pn</a:t>
              </a:r>
            </a:p>
          </p:txBody>
        </p:sp>
        <p:sp>
          <p:nvSpPr>
            <p:cNvPr id="102527" name="Rectangle 127"/>
            <p:cNvSpPr>
              <a:spLocks noChangeArrowheads="1"/>
            </p:cNvSpPr>
            <p:nvPr/>
          </p:nvSpPr>
          <p:spPr bwMode="auto">
            <a:xfrm>
              <a:off x="268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12</a:t>
              </a:r>
              <a:br>
                <a:rPr kumimoji="0" lang="pl-PL" altLang="x-none" b="1" i="0">
                  <a:ea typeface="+mn-ea"/>
                </a:rPr>
              </a:br>
              <a:r>
                <a:rPr kumimoji="0" lang="pl-PL" altLang="x-none" b="1" i="0">
                  <a:ea typeface="+mn-ea"/>
                </a:rPr>
                <a:t>wt</a:t>
              </a:r>
            </a:p>
          </p:txBody>
        </p:sp>
        <p:sp>
          <p:nvSpPr>
            <p:cNvPr id="102528" name="Rectangle 128"/>
            <p:cNvSpPr>
              <a:spLocks noChangeArrowheads="1"/>
            </p:cNvSpPr>
            <p:nvPr/>
          </p:nvSpPr>
          <p:spPr bwMode="auto">
            <a:xfrm>
              <a:off x="312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13</a:t>
              </a:r>
              <a:br>
                <a:rPr kumimoji="0" lang="pl-PL" b="1" i="0"/>
              </a:br>
              <a:r>
                <a:rPr kumimoji="0" lang="pl-PL" b="1" i="0"/>
                <a:t>śr</a:t>
              </a:r>
            </a:p>
          </p:txBody>
        </p:sp>
        <p:sp>
          <p:nvSpPr>
            <p:cNvPr id="102529" name="Rectangle 129"/>
            <p:cNvSpPr>
              <a:spLocks noChangeArrowheads="1"/>
            </p:cNvSpPr>
            <p:nvPr/>
          </p:nvSpPr>
          <p:spPr bwMode="auto">
            <a:xfrm>
              <a:off x="355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14</a:t>
              </a:r>
              <a:br>
                <a:rPr kumimoji="0" lang="pl-PL" altLang="x-none" b="1" i="0">
                  <a:ea typeface="+mn-ea"/>
                </a:rPr>
              </a:br>
              <a:r>
                <a:rPr kumimoji="0" lang="pl-PL" altLang="x-none" b="1" i="0">
                  <a:ea typeface="+mn-ea"/>
                </a:rPr>
                <a:t>cz</a:t>
              </a:r>
            </a:p>
          </p:txBody>
        </p:sp>
        <p:sp>
          <p:nvSpPr>
            <p:cNvPr id="102530" name="Rectangle 130"/>
            <p:cNvSpPr>
              <a:spLocks noChangeArrowheads="1"/>
            </p:cNvSpPr>
            <p:nvPr/>
          </p:nvSpPr>
          <p:spPr bwMode="auto">
            <a:xfrm>
              <a:off x="398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15</a:t>
              </a:r>
              <a:br>
                <a:rPr kumimoji="0" lang="pl-PL" altLang="x-none" b="1" i="0">
                  <a:ea typeface="+mn-ea"/>
                </a:rPr>
              </a:br>
              <a:r>
                <a:rPr kumimoji="0" lang="pl-PL" altLang="x-none" b="1" i="0">
                  <a:ea typeface="+mn-ea"/>
                </a:rPr>
                <a:t>pi</a:t>
              </a:r>
            </a:p>
          </p:txBody>
        </p:sp>
        <p:sp>
          <p:nvSpPr>
            <p:cNvPr id="102531" name="Rectangle 131"/>
            <p:cNvSpPr>
              <a:spLocks noChangeArrowheads="1"/>
            </p:cNvSpPr>
            <p:nvPr/>
          </p:nvSpPr>
          <p:spPr bwMode="auto">
            <a:xfrm>
              <a:off x="441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16</a:t>
              </a:r>
              <a:br>
                <a:rPr kumimoji="0" lang="pl-PL" altLang="x-none" b="1" i="0">
                  <a:ea typeface="+mn-ea"/>
                </a:rPr>
              </a:br>
              <a:r>
                <a:rPr kumimoji="0" lang="pl-PL" altLang="x-none" b="1" i="0">
                  <a:ea typeface="+mn-ea"/>
                </a:rPr>
                <a:t>so</a:t>
              </a:r>
            </a:p>
          </p:txBody>
        </p:sp>
        <p:sp>
          <p:nvSpPr>
            <p:cNvPr id="102532" name="Rectangle 132"/>
            <p:cNvSpPr>
              <a:spLocks noChangeArrowheads="1"/>
            </p:cNvSpPr>
            <p:nvPr/>
          </p:nvSpPr>
          <p:spPr bwMode="auto">
            <a:xfrm>
              <a:off x="484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17</a:t>
              </a:r>
              <a:br>
                <a:rPr kumimoji="0" lang="pl-PL" altLang="x-none" b="1" i="0">
                  <a:ea typeface="+mn-ea"/>
                </a:rPr>
              </a:br>
              <a:r>
                <a:rPr kumimoji="0" lang="pl-PL" altLang="x-none" b="1" i="0">
                  <a:ea typeface="+mn-ea"/>
                </a:rPr>
                <a:t>nd</a:t>
              </a:r>
            </a:p>
          </p:txBody>
        </p:sp>
        <p:sp>
          <p:nvSpPr>
            <p:cNvPr id="102533" name="Rectangle 133"/>
            <p:cNvSpPr>
              <a:spLocks noChangeArrowheads="1"/>
            </p:cNvSpPr>
            <p:nvPr/>
          </p:nvSpPr>
          <p:spPr bwMode="auto">
            <a:xfrm>
              <a:off x="528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18</a:t>
              </a:r>
              <a:br>
                <a:rPr kumimoji="0" lang="pl-PL" altLang="x-none" b="1" i="0">
                  <a:ea typeface="+mn-ea"/>
                </a:rPr>
              </a:br>
              <a:r>
                <a:rPr kumimoji="0" lang="pl-PL" altLang="x-none" b="1" i="0">
                  <a:ea typeface="+mn-ea"/>
                </a:rPr>
                <a:t>pn</a:t>
              </a:r>
            </a:p>
          </p:txBody>
        </p:sp>
        <p:sp>
          <p:nvSpPr>
            <p:cNvPr id="102534" name="Line 134"/>
            <p:cNvSpPr>
              <a:spLocks noChangeShapeType="1"/>
            </p:cNvSpPr>
            <p:nvPr/>
          </p:nvSpPr>
          <p:spPr bwMode="auto">
            <a:xfrm flipV="1">
              <a:off x="96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2535" name="Line 135"/>
            <p:cNvSpPr>
              <a:spLocks noChangeShapeType="1"/>
            </p:cNvSpPr>
            <p:nvPr/>
          </p:nvSpPr>
          <p:spPr bwMode="auto">
            <a:xfrm flipV="1">
              <a:off x="139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2536" name="Line 136"/>
            <p:cNvSpPr>
              <a:spLocks noChangeShapeType="1"/>
            </p:cNvSpPr>
            <p:nvPr/>
          </p:nvSpPr>
          <p:spPr bwMode="auto">
            <a:xfrm flipV="1">
              <a:off x="182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2537" name="Line 137"/>
            <p:cNvSpPr>
              <a:spLocks noChangeShapeType="1"/>
            </p:cNvSpPr>
            <p:nvPr/>
          </p:nvSpPr>
          <p:spPr bwMode="auto">
            <a:xfrm flipV="1">
              <a:off x="225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2538" name="Line 138"/>
            <p:cNvSpPr>
              <a:spLocks noChangeShapeType="1"/>
            </p:cNvSpPr>
            <p:nvPr/>
          </p:nvSpPr>
          <p:spPr bwMode="auto">
            <a:xfrm flipV="1">
              <a:off x="268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2539" name="Line 139"/>
            <p:cNvSpPr>
              <a:spLocks noChangeShapeType="1"/>
            </p:cNvSpPr>
            <p:nvPr/>
          </p:nvSpPr>
          <p:spPr bwMode="auto">
            <a:xfrm flipV="1">
              <a:off x="312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2540" name="Line 140"/>
            <p:cNvSpPr>
              <a:spLocks noChangeShapeType="1"/>
            </p:cNvSpPr>
            <p:nvPr/>
          </p:nvSpPr>
          <p:spPr bwMode="auto">
            <a:xfrm flipV="1">
              <a:off x="355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2541" name="Line 141"/>
            <p:cNvSpPr>
              <a:spLocks noChangeShapeType="1"/>
            </p:cNvSpPr>
            <p:nvPr/>
          </p:nvSpPr>
          <p:spPr bwMode="auto">
            <a:xfrm flipV="1">
              <a:off x="398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2542" name="Line 142"/>
            <p:cNvSpPr>
              <a:spLocks noChangeShapeType="1"/>
            </p:cNvSpPr>
            <p:nvPr/>
          </p:nvSpPr>
          <p:spPr bwMode="auto">
            <a:xfrm flipV="1">
              <a:off x="441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2543" name="Line 143"/>
            <p:cNvSpPr>
              <a:spLocks noChangeShapeType="1"/>
            </p:cNvSpPr>
            <p:nvPr/>
          </p:nvSpPr>
          <p:spPr bwMode="auto">
            <a:xfrm flipV="1">
              <a:off x="484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2544" name="Line 144"/>
            <p:cNvSpPr>
              <a:spLocks noChangeShapeType="1"/>
            </p:cNvSpPr>
            <p:nvPr/>
          </p:nvSpPr>
          <p:spPr bwMode="auto">
            <a:xfrm flipV="1">
              <a:off x="528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2545" name="Line 145"/>
            <p:cNvSpPr>
              <a:spLocks noChangeShapeType="1"/>
            </p:cNvSpPr>
            <p:nvPr/>
          </p:nvSpPr>
          <p:spPr bwMode="auto">
            <a:xfrm flipV="1">
              <a:off x="571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2546" name="Line 146"/>
            <p:cNvSpPr>
              <a:spLocks noChangeShapeType="1"/>
            </p:cNvSpPr>
            <p:nvPr/>
          </p:nvSpPr>
          <p:spPr bwMode="auto">
            <a:xfrm flipV="1">
              <a:off x="52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2547" name="Rectangle 147"/>
            <p:cNvSpPr>
              <a:spLocks noChangeArrowheads="1"/>
            </p:cNvSpPr>
            <p:nvPr/>
          </p:nvSpPr>
          <p:spPr bwMode="auto">
            <a:xfrm>
              <a:off x="1392"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2548" name="Rectangle 148"/>
            <p:cNvSpPr>
              <a:spLocks noChangeArrowheads="1"/>
            </p:cNvSpPr>
            <p:nvPr/>
          </p:nvSpPr>
          <p:spPr bwMode="auto">
            <a:xfrm>
              <a:off x="1824"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2549" name="Rectangle 149"/>
            <p:cNvSpPr>
              <a:spLocks noChangeArrowheads="1"/>
            </p:cNvSpPr>
            <p:nvPr/>
          </p:nvSpPr>
          <p:spPr bwMode="auto">
            <a:xfrm>
              <a:off x="225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2550" name="Rectangle 150"/>
            <p:cNvSpPr>
              <a:spLocks noChangeArrowheads="1"/>
            </p:cNvSpPr>
            <p:nvPr/>
          </p:nvSpPr>
          <p:spPr bwMode="auto">
            <a:xfrm>
              <a:off x="268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2551" name="Rectangle 151"/>
            <p:cNvSpPr>
              <a:spLocks noChangeArrowheads="1"/>
            </p:cNvSpPr>
            <p:nvPr/>
          </p:nvSpPr>
          <p:spPr bwMode="auto">
            <a:xfrm>
              <a:off x="312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2552" name="Rectangle 152"/>
            <p:cNvSpPr>
              <a:spLocks noChangeArrowheads="1"/>
            </p:cNvSpPr>
            <p:nvPr/>
          </p:nvSpPr>
          <p:spPr bwMode="auto">
            <a:xfrm>
              <a:off x="3552"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2553" name="Rectangle 153"/>
            <p:cNvSpPr>
              <a:spLocks noChangeArrowheads="1"/>
            </p:cNvSpPr>
            <p:nvPr/>
          </p:nvSpPr>
          <p:spPr bwMode="auto">
            <a:xfrm>
              <a:off x="3984"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2554" name="Rectangle 154"/>
            <p:cNvSpPr>
              <a:spLocks noChangeArrowheads="1"/>
            </p:cNvSpPr>
            <p:nvPr/>
          </p:nvSpPr>
          <p:spPr bwMode="auto">
            <a:xfrm>
              <a:off x="4416"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2555" name="Rectangle 155"/>
            <p:cNvSpPr>
              <a:spLocks noChangeArrowheads="1"/>
            </p:cNvSpPr>
            <p:nvPr/>
          </p:nvSpPr>
          <p:spPr bwMode="auto">
            <a:xfrm>
              <a:off x="484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2556" name="Rectangle 156"/>
            <p:cNvSpPr>
              <a:spLocks noChangeArrowheads="1"/>
            </p:cNvSpPr>
            <p:nvPr/>
          </p:nvSpPr>
          <p:spPr bwMode="auto">
            <a:xfrm>
              <a:off x="528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2557" name="Rectangle 157"/>
            <p:cNvSpPr>
              <a:spLocks noChangeArrowheads="1"/>
            </p:cNvSpPr>
            <p:nvPr/>
          </p:nvSpPr>
          <p:spPr bwMode="auto">
            <a:xfrm>
              <a:off x="96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2558" name="Rectangle 158"/>
            <p:cNvSpPr>
              <a:spLocks noChangeArrowheads="1"/>
            </p:cNvSpPr>
            <p:nvPr/>
          </p:nvSpPr>
          <p:spPr bwMode="auto">
            <a:xfrm>
              <a:off x="52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19514" name="Group 159"/>
            <p:cNvGrpSpPr>
              <a:grpSpLocks/>
            </p:cNvGrpSpPr>
            <p:nvPr/>
          </p:nvGrpSpPr>
          <p:grpSpPr bwMode="auto">
            <a:xfrm>
              <a:off x="96" y="2689"/>
              <a:ext cx="432" cy="96"/>
              <a:chOff x="576" y="2592"/>
              <a:chExt cx="432" cy="288"/>
            </a:xfrm>
          </p:grpSpPr>
          <p:sp>
            <p:nvSpPr>
              <p:cNvPr id="102560" name="Rectangle 16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2561" name="Rectangle 16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102562" name="Line 162"/>
            <p:cNvSpPr>
              <a:spLocks noChangeShapeType="1"/>
            </p:cNvSpPr>
            <p:nvPr/>
          </p:nvSpPr>
          <p:spPr bwMode="auto">
            <a:xfrm flipV="1">
              <a:off x="96" y="2305"/>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2563" name="Rectangle 163"/>
            <p:cNvSpPr>
              <a:spLocks noChangeArrowheads="1"/>
            </p:cNvSpPr>
            <p:nvPr/>
          </p:nvSpPr>
          <p:spPr bwMode="auto">
            <a:xfrm>
              <a:off x="9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2564" name="Rectangle 164"/>
            <p:cNvSpPr>
              <a:spLocks noChangeArrowheads="1"/>
            </p:cNvSpPr>
            <p:nvPr/>
          </p:nvSpPr>
          <p:spPr bwMode="auto">
            <a:xfrm>
              <a:off x="9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6</a:t>
              </a:r>
              <a:br>
                <a:rPr kumimoji="0" lang="pl-PL" b="1" i="0"/>
              </a:br>
              <a:r>
                <a:rPr kumimoji="0" lang="pl-PL" b="1" i="0"/>
                <a:t>śr</a:t>
              </a:r>
            </a:p>
          </p:txBody>
        </p:sp>
      </p:grpSp>
      <p:grpSp>
        <p:nvGrpSpPr>
          <p:cNvPr id="19460" name="Group 165"/>
          <p:cNvGrpSpPr>
            <a:grpSpLocks/>
          </p:cNvGrpSpPr>
          <p:nvPr/>
        </p:nvGrpSpPr>
        <p:grpSpPr bwMode="auto">
          <a:xfrm>
            <a:off x="6019800" y="4948238"/>
            <a:ext cx="374650" cy="538162"/>
            <a:chOff x="2379" y="480"/>
            <a:chExt cx="501" cy="720"/>
          </a:xfrm>
        </p:grpSpPr>
        <p:sp>
          <p:nvSpPr>
            <p:cNvPr id="102566" name="Rectangle 166"/>
            <p:cNvSpPr>
              <a:spLocks noChangeArrowheads="1"/>
            </p:cNvSpPr>
            <p:nvPr/>
          </p:nvSpPr>
          <p:spPr bwMode="auto">
            <a:xfrm>
              <a:off x="2570" y="480"/>
              <a:ext cx="119" cy="720"/>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2567" name="Rectangle 167"/>
            <p:cNvSpPr>
              <a:spLocks noChangeArrowheads="1"/>
            </p:cNvSpPr>
            <p:nvPr/>
          </p:nvSpPr>
          <p:spPr bwMode="auto">
            <a:xfrm>
              <a:off x="2379" y="697"/>
              <a:ext cx="501" cy="96"/>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sp>
        <p:nvSpPr>
          <p:cNvPr id="102569" name="AutoShape 169"/>
          <p:cNvSpPr>
            <a:spLocks/>
          </p:cNvSpPr>
          <p:nvPr/>
        </p:nvSpPr>
        <p:spPr bwMode="auto">
          <a:xfrm flipH="1">
            <a:off x="7324725" y="6430963"/>
            <a:ext cx="1743075" cy="327025"/>
          </a:xfrm>
          <a:prstGeom prst="borderCallout1">
            <a:avLst>
              <a:gd name="adj1" fmla="val 65046"/>
              <a:gd name="adj2" fmla="val 104370"/>
              <a:gd name="adj3" fmla="val -147088"/>
              <a:gd name="adj4" fmla="val 10437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defRPr/>
            </a:pPr>
            <a:r>
              <a:rPr kumimoji="0" lang="pl-PL" altLang="x-none" sz="1600" i="0">
                <a:ea typeface="+mn-ea"/>
              </a:rPr>
              <a:t>Szabat sobotni</a:t>
            </a:r>
          </a:p>
        </p:txBody>
      </p:sp>
      <p:sp>
        <p:nvSpPr>
          <p:cNvPr id="102570" name="AutoShape 170"/>
          <p:cNvSpPr>
            <a:spLocks/>
          </p:cNvSpPr>
          <p:nvPr/>
        </p:nvSpPr>
        <p:spPr bwMode="auto">
          <a:xfrm flipH="1">
            <a:off x="4267200" y="6454775"/>
            <a:ext cx="2117725" cy="327025"/>
          </a:xfrm>
          <a:prstGeom prst="borderCallout1">
            <a:avLst>
              <a:gd name="adj1" fmla="val 79995"/>
              <a:gd name="adj2" fmla="val -3602"/>
              <a:gd name="adj3" fmla="val -86949"/>
              <a:gd name="adj4" fmla="val -3602"/>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r>
              <a:rPr kumimoji="0" lang="pl-PL" sz="1600" i="0"/>
              <a:t>Szabat Przaśników</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cap="all" dirty="0"/>
              <a:t>WYZNANIE WIARY (CREDO NICEJSKO-KONSTANTYNOPOLITAŃSKIE</a:t>
            </a:r>
            <a:r>
              <a:rPr lang="pl-PL" sz="2800" cap="all" dirty="0" smtClean="0"/>
              <a:t>)</a:t>
            </a:r>
            <a:endParaRPr lang="pl-PL" sz="2800" dirty="0"/>
          </a:p>
        </p:txBody>
      </p:sp>
      <p:sp>
        <p:nvSpPr>
          <p:cNvPr id="3" name="Symbol zastępczy zawartości 2"/>
          <p:cNvSpPr>
            <a:spLocks noGrp="1"/>
          </p:cNvSpPr>
          <p:nvPr>
            <p:ph idx="1"/>
          </p:nvPr>
        </p:nvSpPr>
        <p:spPr>
          <a:xfrm>
            <a:off x="179512" y="1885950"/>
            <a:ext cx="8712968" cy="4171950"/>
          </a:xfrm>
        </p:spPr>
        <p:txBody>
          <a:bodyPr/>
          <a:lstStyle/>
          <a:p>
            <a:pPr marL="0" indent="0" algn="just">
              <a:buNone/>
            </a:pPr>
            <a:r>
              <a:rPr lang="pl-PL" sz="1800" dirty="0" smtClean="0"/>
              <a:t>Wierzę </a:t>
            </a:r>
            <a:r>
              <a:rPr lang="pl-PL" sz="1800" dirty="0"/>
              <a:t>w jednego Boga, * Ojca wszechmogącego, * Stworzyciela nieba i ziemi, * wszystkich rzeczy widzialnych i niewidzialnych. * I w jednego Pana Jezusa Chrystusa, * Syna Bożego Jednorodzonego, * który z Ojca jest zrodzony przed wszystkimi wiekami. * Bóg z Boga, * światłość ze światłości. * Bóg prawdziwy z Boga prawdziwego. * Zrodzony, a nie stworzony, * współistotny Ojcu, * a przez Niego wszystko się stało. * On to dla nas, ludzi, * i dla naszego zbawienia * zstąpił z nieba. * I za sprawą Ducha Świętego przyjął ciało z Maryi Dziewicy, * i stał się człowiekiem. * Ukrzyżowany również za nas, * pod Poncjuszem Piłatem został umęczony i pogrzebany. * </a:t>
            </a:r>
            <a:r>
              <a:rPr lang="pl-PL" sz="1800" dirty="0">
                <a:solidFill>
                  <a:srgbClr val="FF0000"/>
                </a:solidFill>
              </a:rPr>
              <a:t>I zmartwychwstał dnia trzeciego, jak oznajmia Pismo.</a:t>
            </a:r>
            <a:r>
              <a:rPr lang="pl-PL" sz="1800" dirty="0"/>
              <a:t> * I wstąpił do nieba; * siedzi po prawicy Ojca. * I powtórnie przyjdzie w chwale * sądzić żywych i umarłych: * a królestwu Jego nie będzie końca. * Wierzę w Ducha Świętego, Pana i Ożywiciela, * który od Ojca </a:t>
            </a:r>
            <a:r>
              <a:rPr lang="pl-PL" sz="1800" dirty="0" smtClean="0"/>
              <a:t>i Syna</a:t>
            </a:r>
            <a:r>
              <a:rPr lang="pl-PL" sz="1800" dirty="0"/>
              <a:t> pochodzi. * Który z Ojcem i Synem wspólnie odbiera uwielbienie i chwałę; * który mówił przez proroków. * Wierzę w jeden, święty, powszechny i apostolski Kościół. * Wyznaję jeden chrzest * na odpuszczenie grzechów. * I oczekuję wskrzeszenia umarłych. * I życia wiecznego w przyszłym świecie. Amen.</a:t>
            </a:r>
          </a:p>
          <a:p>
            <a:pPr algn="just"/>
            <a:r>
              <a:rPr lang="pl-PL" sz="1800" dirty="0"/>
              <a:t/>
            </a:r>
            <a:br>
              <a:rPr lang="pl-PL" sz="1800" dirty="0"/>
            </a:br>
            <a:endParaRPr lang="pl-PL" sz="1800" dirty="0"/>
          </a:p>
        </p:txBody>
      </p:sp>
    </p:spTree>
    <p:extLst>
      <p:ext uri="{BB962C8B-B14F-4D97-AF65-F5344CB8AC3E}">
        <p14:creationId xmlns:p14="http://schemas.microsoft.com/office/powerpoint/2010/main" val="5153886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r>
              <a:rPr lang="pl-PL" sz="2800">
                <a:latin typeface="Arial Black" charset="0"/>
              </a:rPr>
              <a:t>Argument #7</a:t>
            </a:r>
            <a:br>
              <a:rPr lang="pl-PL" sz="2800">
                <a:latin typeface="Arial Black" charset="0"/>
              </a:rPr>
            </a:br>
            <a:r>
              <a:rPr lang="pl-PL" sz="2800">
                <a:latin typeface="Arial Black" charset="0"/>
              </a:rPr>
              <a:t>Pascha przypada przed szabatem</a:t>
            </a:r>
          </a:p>
        </p:txBody>
      </p:sp>
      <p:sp>
        <p:nvSpPr>
          <p:cNvPr id="20482" name="Rectangle 3"/>
          <p:cNvSpPr>
            <a:spLocks noGrp="1" noChangeArrowheads="1"/>
          </p:cNvSpPr>
          <p:nvPr>
            <p:ph type="body" idx="1"/>
          </p:nvPr>
        </p:nvSpPr>
        <p:spPr>
          <a:xfrm>
            <a:off x="457200" y="1885950"/>
            <a:ext cx="8178800" cy="2990850"/>
          </a:xfrm>
        </p:spPr>
        <p:txBody>
          <a:bodyPr/>
          <a:lstStyle/>
          <a:p>
            <a:pPr>
              <a:buFont typeface="Monotype Sorts" charset="0"/>
              <a:buNone/>
            </a:pPr>
            <a:r>
              <a:rPr lang="pl-PL" sz="1800">
                <a:latin typeface="Arial" charset="0"/>
              </a:rPr>
              <a:t>O tym, że Przygotowanie jest dniem przed szabatem czytamy też u Marka:</a:t>
            </a:r>
          </a:p>
          <a:p>
            <a:pPr lvl="1">
              <a:buFont typeface="Monotype Sorts" charset="0"/>
              <a:buNone/>
            </a:pPr>
            <a:r>
              <a:rPr lang="pl-PL" sz="1600" i="1">
                <a:latin typeface="Arial" charset="0"/>
              </a:rPr>
              <a:t>	Pod wieczór już, ponieważ było </a:t>
            </a:r>
            <a:r>
              <a:rPr lang="pl-PL" sz="1600" i="1" u="sng">
                <a:latin typeface="Arial" charset="0"/>
              </a:rPr>
              <a:t>Przygotowanie, czyli dzień przed szabatem</a:t>
            </a:r>
            <a:r>
              <a:rPr lang="pl-PL" sz="1600" i="1">
                <a:latin typeface="Arial" charset="0"/>
              </a:rPr>
              <a:t>, przyszedł Józef z Arymatei, poważny członek Rady, który również wyczekiwał królestwa Bożego. Śmiało udał się do Piłata i poprosił o ciało Jezusa. (Mk 15.42n)</a:t>
            </a:r>
          </a:p>
          <a:p>
            <a:pPr>
              <a:buFont typeface="Monotype Sorts" charset="0"/>
              <a:buNone/>
            </a:pPr>
            <a:r>
              <a:rPr lang="pl-PL" sz="1800">
                <a:latin typeface="Arial" charset="0"/>
              </a:rPr>
              <a:t>W tym miejscu Marek zaznaczył, że Przygotowanie jest dniem przed szabatem. Nie może mu jednak chodzić o sobotę a o szabat świąteczny, ponieważ jak wiadomo Przygotowanie jest świętem, które ma stałą datę 14 nisan i dlatego nie zawsze przypada w piątek. </a:t>
            </a:r>
          </a:p>
        </p:txBody>
      </p:sp>
      <p:sp>
        <p:nvSpPr>
          <p:cNvPr id="103499" name="AutoShape 75"/>
          <p:cNvSpPr>
            <a:spLocks/>
          </p:cNvSpPr>
          <p:nvPr/>
        </p:nvSpPr>
        <p:spPr bwMode="auto">
          <a:xfrm flipH="1">
            <a:off x="6477000" y="6478588"/>
            <a:ext cx="1897063" cy="327025"/>
          </a:xfrm>
          <a:prstGeom prst="borderCallout1">
            <a:avLst>
              <a:gd name="adj1" fmla="val 65046"/>
              <a:gd name="adj2" fmla="val 104014"/>
              <a:gd name="adj3" fmla="val -93208"/>
              <a:gd name="adj4" fmla="val 104014"/>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r>
              <a:rPr kumimoji="0" lang="pl-PL" sz="1600" i="0"/>
              <a:t>Szabat Przaśników</a:t>
            </a:r>
          </a:p>
        </p:txBody>
      </p:sp>
      <p:sp>
        <p:nvSpPr>
          <p:cNvPr id="103500" name="AutoShape 76"/>
          <p:cNvSpPr>
            <a:spLocks/>
          </p:cNvSpPr>
          <p:nvPr/>
        </p:nvSpPr>
        <p:spPr bwMode="auto">
          <a:xfrm flipH="1">
            <a:off x="3200400" y="6454775"/>
            <a:ext cx="2435225" cy="327025"/>
          </a:xfrm>
          <a:prstGeom prst="borderCallout1">
            <a:avLst>
              <a:gd name="adj1" fmla="val 79995"/>
              <a:gd name="adj2" fmla="val -3130"/>
              <a:gd name="adj3" fmla="val -88060"/>
              <a:gd name="adj4" fmla="val -3130"/>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r>
              <a:rPr kumimoji="0" lang="pl-PL" sz="1600" i="0"/>
              <a:t>Pascha – Przygotowanie</a:t>
            </a:r>
          </a:p>
        </p:txBody>
      </p:sp>
      <p:grpSp>
        <p:nvGrpSpPr>
          <p:cNvPr id="20485" name="Group 166"/>
          <p:cNvGrpSpPr>
            <a:grpSpLocks/>
          </p:cNvGrpSpPr>
          <p:nvPr/>
        </p:nvGrpSpPr>
        <p:grpSpPr bwMode="auto">
          <a:xfrm>
            <a:off x="1524000" y="5921375"/>
            <a:ext cx="685800" cy="152400"/>
            <a:chOff x="576" y="2592"/>
            <a:chExt cx="432" cy="288"/>
          </a:xfrm>
        </p:grpSpPr>
        <p:sp>
          <p:nvSpPr>
            <p:cNvPr id="103591" name="Rectangle 16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3592" name="Rectangle 16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0486" name="Group 169"/>
          <p:cNvGrpSpPr>
            <a:grpSpLocks/>
          </p:cNvGrpSpPr>
          <p:nvPr/>
        </p:nvGrpSpPr>
        <p:grpSpPr bwMode="auto">
          <a:xfrm>
            <a:off x="2209800" y="5921375"/>
            <a:ext cx="685800" cy="152400"/>
            <a:chOff x="576" y="2592"/>
            <a:chExt cx="432" cy="288"/>
          </a:xfrm>
        </p:grpSpPr>
        <p:sp>
          <p:nvSpPr>
            <p:cNvPr id="103594" name="Rectangle 17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3595" name="Rectangle 17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0487" name="Group 172"/>
          <p:cNvGrpSpPr>
            <a:grpSpLocks/>
          </p:cNvGrpSpPr>
          <p:nvPr/>
        </p:nvGrpSpPr>
        <p:grpSpPr bwMode="auto">
          <a:xfrm>
            <a:off x="2895600" y="5921375"/>
            <a:ext cx="685800" cy="152400"/>
            <a:chOff x="576" y="2592"/>
            <a:chExt cx="432" cy="288"/>
          </a:xfrm>
        </p:grpSpPr>
        <p:sp>
          <p:nvSpPr>
            <p:cNvPr id="103597" name="Rectangle 17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3598" name="Rectangle 17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0488" name="Group 175"/>
          <p:cNvGrpSpPr>
            <a:grpSpLocks/>
          </p:cNvGrpSpPr>
          <p:nvPr/>
        </p:nvGrpSpPr>
        <p:grpSpPr bwMode="auto">
          <a:xfrm>
            <a:off x="3581400" y="5921375"/>
            <a:ext cx="685800" cy="152400"/>
            <a:chOff x="576" y="2592"/>
            <a:chExt cx="432" cy="288"/>
          </a:xfrm>
        </p:grpSpPr>
        <p:sp>
          <p:nvSpPr>
            <p:cNvPr id="103600" name="Rectangle 17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3601" name="Rectangle 17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0489" name="Group 178"/>
          <p:cNvGrpSpPr>
            <a:grpSpLocks/>
          </p:cNvGrpSpPr>
          <p:nvPr/>
        </p:nvGrpSpPr>
        <p:grpSpPr bwMode="auto">
          <a:xfrm>
            <a:off x="4267200" y="5921375"/>
            <a:ext cx="685800" cy="152400"/>
            <a:chOff x="576" y="2592"/>
            <a:chExt cx="432" cy="288"/>
          </a:xfrm>
        </p:grpSpPr>
        <p:sp>
          <p:nvSpPr>
            <p:cNvPr id="103603" name="Rectangle 17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3604" name="Rectangle 18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0490" name="Group 181"/>
          <p:cNvGrpSpPr>
            <a:grpSpLocks/>
          </p:cNvGrpSpPr>
          <p:nvPr/>
        </p:nvGrpSpPr>
        <p:grpSpPr bwMode="auto">
          <a:xfrm>
            <a:off x="4953000" y="5921375"/>
            <a:ext cx="685800" cy="152400"/>
            <a:chOff x="576" y="2592"/>
            <a:chExt cx="432" cy="288"/>
          </a:xfrm>
        </p:grpSpPr>
        <p:sp>
          <p:nvSpPr>
            <p:cNvPr id="103606" name="Rectangle 18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3607" name="Rectangle 18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0491" name="Group 184"/>
          <p:cNvGrpSpPr>
            <a:grpSpLocks/>
          </p:cNvGrpSpPr>
          <p:nvPr/>
        </p:nvGrpSpPr>
        <p:grpSpPr bwMode="auto">
          <a:xfrm>
            <a:off x="5638800" y="5921375"/>
            <a:ext cx="685800" cy="152400"/>
            <a:chOff x="576" y="2592"/>
            <a:chExt cx="432" cy="288"/>
          </a:xfrm>
        </p:grpSpPr>
        <p:sp>
          <p:nvSpPr>
            <p:cNvPr id="103609" name="Rectangle 185"/>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3610" name="Rectangle 186"/>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0492" name="Group 187"/>
          <p:cNvGrpSpPr>
            <a:grpSpLocks/>
          </p:cNvGrpSpPr>
          <p:nvPr/>
        </p:nvGrpSpPr>
        <p:grpSpPr bwMode="auto">
          <a:xfrm>
            <a:off x="6324600" y="5921375"/>
            <a:ext cx="685800" cy="152400"/>
            <a:chOff x="576" y="2592"/>
            <a:chExt cx="432" cy="288"/>
          </a:xfrm>
        </p:grpSpPr>
        <p:sp>
          <p:nvSpPr>
            <p:cNvPr id="103612" name="Rectangle 18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3613" name="Rectangle 18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0493" name="Group 190"/>
          <p:cNvGrpSpPr>
            <a:grpSpLocks/>
          </p:cNvGrpSpPr>
          <p:nvPr/>
        </p:nvGrpSpPr>
        <p:grpSpPr bwMode="auto">
          <a:xfrm>
            <a:off x="7010400" y="5921375"/>
            <a:ext cx="685800" cy="152400"/>
            <a:chOff x="576" y="2592"/>
            <a:chExt cx="432" cy="288"/>
          </a:xfrm>
        </p:grpSpPr>
        <p:sp>
          <p:nvSpPr>
            <p:cNvPr id="103615" name="Rectangle 19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3616" name="Rectangle 19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0494" name="Group 193"/>
          <p:cNvGrpSpPr>
            <a:grpSpLocks/>
          </p:cNvGrpSpPr>
          <p:nvPr/>
        </p:nvGrpSpPr>
        <p:grpSpPr bwMode="auto">
          <a:xfrm>
            <a:off x="7696200" y="5921375"/>
            <a:ext cx="685800" cy="152400"/>
            <a:chOff x="576" y="2592"/>
            <a:chExt cx="432" cy="288"/>
          </a:xfrm>
        </p:grpSpPr>
        <p:sp>
          <p:nvSpPr>
            <p:cNvPr id="103618" name="Rectangle 194"/>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3619" name="Rectangle 195"/>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0495" name="Group 196"/>
          <p:cNvGrpSpPr>
            <a:grpSpLocks/>
          </p:cNvGrpSpPr>
          <p:nvPr/>
        </p:nvGrpSpPr>
        <p:grpSpPr bwMode="auto">
          <a:xfrm>
            <a:off x="8382000" y="5921375"/>
            <a:ext cx="685800" cy="152400"/>
            <a:chOff x="576" y="2592"/>
            <a:chExt cx="432" cy="288"/>
          </a:xfrm>
        </p:grpSpPr>
        <p:sp>
          <p:nvSpPr>
            <p:cNvPr id="103621" name="Rectangle 19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3622" name="Rectangle 19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0496" name="Group 199"/>
          <p:cNvGrpSpPr>
            <a:grpSpLocks/>
          </p:cNvGrpSpPr>
          <p:nvPr/>
        </p:nvGrpSpPr>
        <p:grpSpPr bwMode="auto">
          <a:xfrm>
            <a:off x="838200" y="5921375"/>
            <a:ext cx="685800" cy="152400"/>
            <a:chOff x="576" y="2592"/>
            <a:chExt cx="432" cy="288"/>
          </a:xfrm>
        </p:grpSpPr>
        <p:sp>
          <p:nvSpPr>
            <p:cNvPr id="103624" name="Rectangle 20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3625" name="Rectangle 20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103626" name="Rectangle 202"/>
          <p:cNvSpPr>
            <a:spLocks noChangeArrowheads="1"/>
          </p:cNvSpPr>
          <p:nvPr/>
        </p:nvSpPr>
        <p:spPr bwMode="auto">
          <a:xfrm>
            <a:off x="838200" y="51609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7</a:t>
            </a:r>
            <a:br>
              <a:rPr kumimoji="0" lang="pl-PL" b="1" i="0"/>
            </a:br>
            <a:endParaRPr kumimoji="0" lang="pl-PL" b="1" i="0"/>
          </a:p>
        </p:txBody>
      </p:sp>
      <p:sp>
        <p:nvSpPr>
          <p:cNvPr id="103627" name="Rectangle 203"/>
          <p:cNvSpPr>
            <a:spLocks noChangeArrowheads="1"/>
          </p:cNvSpPr>
          <p:nvPr/>
        </p:nvSpPr>
        <p:spPr bwMode="auto">
          <a:xfrm>
            <a:off x="1524000" y="51609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8</a:t>
            </a:r>
            <a:br>
              <a:rPr kumimoji="0" lang="pl-PL" b="1" i="0"/>
            </a:br>
            <a:endParaRPr kumimoji="0" lang="pl-PL" b="1" i="0"/>
          </a:p>
        </p:txBody>
      </p:sp>
      <p:sp>
        <p:nvSpPr>
          <p:cNvPr id="103628" name="Rectangle 204"/>
          <p:cNvSpPr>
            <a:spLocks noChangeArrowheads="1"/>
          </p:cNvSpPr>
          <p:nvPr/>
        </p:nvSpPr>
        <p:spPr bwMode="auto">
          <a:xfrm>
            <a:off x="2209800" y="51609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9</a:t>
            </a:r>
            <a:br>
              <a:rPr kumimoji="0" lang="pl-PL" b="1" i="0"/>
            </a:br>
            <a:endParaRPr kumimoji="0" lang="pl-PL" b="1" i="0"/>
          </a:p>
        </p:txBody>
      </p:sp>
      <p:sp>
        <p:nvSpPr>
          <p:cNvPr id="103629" name="Rectangle 205"/>
          <p:cNvSpPr>
            <a:spLocks noChangeArrowheads="1"/>
          </p:cNvSpPr>
          <p:nvPr/>
        </p:nvSpPr>
        <p:spPr bwMode="auto">
          <a:xfrm>
            <a:off x="2895600" y="51609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10</a:t>
            </a:r>
            <a:br>
              <a:rPr kumimoji="0" lang="pl-PL" b="1" i="0"/>
            </a:br>
            <a:endParaRPr kumimoji="0" lang="pl-PL" b="1" i="0"/>
          </a:p>
        </p:txBody>
      </p:sp>
      <p:sp>
        <p:nvSpPr>
          <p:cNvPr id="103630" name="Rectangle 206"/>
          <p:cNvSpPr>
            <a:spLocks noChangeArrowheads="1"/>
          </p:cNvSpPr>
          <p:nvPr/>
        </p:nvSpPr>
        <p:spPr bwMode="auto">
          <a:xfrm>
            <a:off x="3581400" y="51609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11</a:t>
            </a:r>
            <a:br>
              <a:rPr kumimoji="0" lang="pl-PL" b="1" i="0"/>
            </a:br>
            <a:endParaRPr kumimoji="0" lang="pl-PL" b="1" i="0"/>
          </a:p>
        </p:txBody>
      </p:sp>
      <p:sp>
        <p:nvSpPr>
          <p:cNvPr id="103631" name="Rectangle 207"/>
          <p:cNvSpPr>
            <a:spLocks noChangeArrowheads="1"/>
          </p:cNvSpPr>
          <p:nvPr/>
        </p:nvSpPr>
        <p:spPr bwMode="auto">
          <a:xfrm>
            <a:off x="4267200" y="51609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12</a:t>
            </a:r>
            <a:br>
              <a:rPr kumimoji="0" lang="pl-PL" b="1" i="0"/>
            </a:br>
            <a:endParaRPr kumimoji="0" lang="pl-PL" b="1" i="0"/>
          </a:p>
        </p:txBody>
      </p:sp>
      <p:sp>
        <p:nvSpPr>
          <p:cNvPr id="103632" name="Rectangle 208"/>
          <p:cNvSpPr>
            <a:spLocks noChangeArrowheads="1"/>
          </p:cNvSpPr>
          <p:nvPr/>
        </p:nvSpPr>
        <p:spPr bwMode="auto">
          <a:xfrm>
            <a:off x="4953000" y="51609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13</a:t>
            </a:r>
            <a:br>
              <a:rPr kumimoji="0" lang="pl-PL" b="1" i="0"/>
            </a:br>
            <a:endParaRPr kumimoji="0" lang="pl-PL" b="1" i="0"/>
          </a:p>
        </p:txBody>
      </p:sp>
      <p:sp>
        <p:nvSpPr>
          <p:cNvPr id="103633" name="Rectangle 209"/>
          <p:cNvSpPr>
            <a:spLocks noChangeArrowheads="1"/>
          </p:cNvSpPr>
          <p:nvPr/>
        </p:nvSpPr>
        <p:spPr bwMode="auto">
          <a:xfrm>
            <a:off x="5638800" y="51609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14</a:t>
            </a:r>
            <a:br>
              <a:rPr kumimoji="0" lang="pl-PL" b="1" i="0"/>
            </a:br>
            <a:endParaRPr kumimoji="0" lang="pl-PL" b="1" i="0"/>
          </a:p>
        </p:txBody>
      </p:sp>
      <p:sp>
        <p:nvSpPr>
          <p:cNvPr id="103634" name="Rectangle 210"/>
          <p:cNvSpPr>
            <a:spLocks noChangeArrowheads="1"/>
          </p:cNvSpPr>
          <p:nvPr/>
        </p:nvSpPr>
        <p:spPr bwMode="auto">
          <a:xfrm>
            <a:off x="6324600" y="51609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15</a:t>
            </a:r>
            <a:br>
              <a:rPr kumimoji="0" lang="pl-PL" b="1" i="0"/>
            </a:br>
            <a:endParaRPr kumimoji="0" lang="pl-PL" b="1" i="0"/>
          </a:p>
        </p:txBody>
      </p:sp>
      <p:sp>
        <p:nvSpPr>
          <p:cNvPr id="103635" name="Rectangle 211"/>
          <p:cNvSpPr>
            <a:spLocks noChangeArrowheads="1"/>
          </p:cNvSpPr>
          <p:nvPr/>
        </p:nvSpPr>
        <p:spPr bwMode="auto">
          <a:xfrm>
            <a:off x="7010400" y="51609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16</a:t>
            </a:r>
            <a:br>
              <a:rPr kumimoji="0" lang="pl-PL" b="1" i="0"/>
            </a:br>
            <a:endParaRPr kumimoji="0" lang="pl-PL" b="1" i="0"/>
          </a:p>
        </p:txBody>
      </p:sp>
      <p:sp>
        <p:nvSpPr>
          <p:cNvPr id="103636" name="Rectangle 212"/>
          <p:cNvSpPr>
            <a:spLocks noChangeArrowheads="1"/>
          </p:cNvSpPr>
          <p:nvPr/>
        </p:nvSpPr>
        <p:spPr bwMode="auto">
          <a:xfrm>
            <a:off x="7696200" y="51609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17</a:t>
            </a:r>
            <a:br>
              <a:rPr kumimoji="0" lang="pl-PL" b="1" i="0"/>
            </a:br>
            <a:endParaRPr kumimoji="0" lang="pl-PL" b="1" i="0"/>
          </a:p>
        </p:txBody>
      </p:sp>
      <p:sp>
        <p:nvSpPr>
          <p:cNvPr id="103637" name="Rectangle 213"/>
          <p:cNvSpPr>
            <a:spLocks noChangeArrowheads="1"/>
          </p:cNvSpPr>
          <p:nvPr/>
        </p:nvSpPr>
        <p:spPr bwMode="auto">
          <a:xfrm>
            <a:off x="8382000" y="51609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18</a:t>
            </a:r>
            <a:br>
              <a:rPr kumimoji="0" lang="pl-PL" b="1" i="0"/>
            </a:br>
            <a:endParaRPr kumimoji="0" lang="pl-PL" b="1" i="0"/>
          </a:p>
        </p:txBody>
      </p:sp>
      <p:sp>
        <p:nvSpPr>
          <p:cNvPr id="103638" name="Line 214"/>
          <p:cNvSpPr>
            <a:spLocks noChangeShapeType="1"/>
          </p:cNvSpPr>
          <p:nvPr/>
        </p:nvSpPr>
        <p:spPr bwMode="auto">
          <a:xfrm flipV="1">
            <a:off x="1524000" y="53149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3639" name="Line 215"/>
          <p:cNvSpPr>
            <a:spLocks noChangeShapeType="1"/>
          </p:cNvSpPr>
          <p:nvPr/>
        </p:nvSpPr>
        <p:spPr bwMode="auto">
          <a:xfrm flipV="1">
            <a:off x="2209800" y="53149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3640" name="Line 216"/>
          <p:cNvSpPr>
            <a:spLocks noChangeShapeType="1"/>
          </p:cNvSpPr>
          <p:nvPr/>
        </p:nvSpPr>
        <p:spPr bwMode="auto">
          <a:xfrm flipV="1">
            <a:off x="2895600" y="53149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3641" name="Line 217"/>
          <p:cNvSpPr>
            <a:spLocks noChangeShapeType="1"/>
          </p:cNvSpPr>
          <p:nvPr/>
        </p:nvSpPr>
        <p:spPr bwMode="auto">
          <a:xfrm flipV="1">
            <a:off x="3581400" y="53149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3642" name="Line 218"/>
          <p:cNvSpPr>
            <a:spLocks noChangeShapeType="1"/>
          </p:cNvSpPr>
          <p:nvPr/>
        </p:nvSpPr>
        <p:spPr bwMode="auto">
          <a:xfrm flipV="1">
            <a:off x="4267200" y="53149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3643" name="Line 219"/>
          <p:cNvSpPr>
            <a:spLocks noChangeShapeType="1"/>
          </p:cNvSpPr>
          <p:nvPr/>
        </p:nvSpPr>
        <p:spPr bwMode="auto">
          <a:xfrm flipV="1">
            <a:off x="4953000" y="53149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3644" name="Line 220"/>
          <p:cNvSpPr>
            <a:spLocks noChangeShapeType="1"/>
          </p:cNvSpPr>
          <p:nvPr/>
        </p:nvSpPr>
        <p:spPr bwMode="auto">
          <a:xfrm flipV="1">
            <a:off x="5638800" y="53149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3645" name="Line 221"/>
          <p:cNvSpPr>
            <a:spLocks noChangeShapeType="1"/>
          </p:cNvSpPr>
          <p:nvPr/>
        </p:nvSpPr>
        <p:spPr bwMode="auto">
          <a:xfrm flipV="1">
            <a:off x="6324600" y="53149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3646" name="Line 222"/>
          <p:cNvSpPr>
            <a:spLocks noChangeShapeType="1"/>
          </p:cNvSpPr>
          <p:nvPr/>
        </p:nvSpPr>
        <p:spPr bwMode="auto">
          <a:xfrm flipV="1">
            <a:off x="7010400" y="53149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3647" name="Line 223"/>
          <p:cNvSpPr>
            <a:spLocks noChangeShapeType="1"/>
          </p:cNvSpPr>
          <p:nvPr/>
        </p:nvSpPr>
        <p:spPr bwMode="auto">
          <a:xfrm flipV="1">
            <a:off x="7696200" y="53149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3648" name="Line 224"/>
          <p:cNvSpPr>
            <a:spLocks noChangeShapeType="1"/>
          </p:cNvSpPr>
          <p:nvPr/>
        </p:nvSpPr>
        <p:spPr bwMode="auto">
          <a:xfrm flipV="1">
            <a:off x="8382000" y="53149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3649" name="Line 225"/>
          <p:cNvSpPr>
            <a:spLocks noChangeShapeType="1"/>
          </p:cNvSpPr>
          <p:nvPr/>
        </p:nvSpPr>
        <p:spPr bwMode="auto">
          <a:xfrm flipV="1">
            <a:off x="9067800" y="53149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3650" name="Line 226"/>
          <p:cNvSpPr>
            <a:spLocks noChangeShapeType="1"/>
          </p:cNvSpPr>
          <p:nvPr/>
        </p:nvSpPr>
        <p:spPr bwMode="auto">
          <a:xfrm flipV="1">
            <a:off x="838200" y="531495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3651" name="Rectangle 227"/>
          <p:cNvSpPr>
            <a:spLocks noChangeArrowheads="1"/>
          </p:cNvSpPr>
          <p:nvPr/>
        </p:nvSpPr>
        <p:spPr bwMode="auto">
          <a:xfrm>
            <a:off x="2209800" y="60769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3652" name="Rectangle 228"/>
          <p:cNvSpPr>
            <a:spLocks noChangeArrowheads="1"/>
          </p:cNvSpPr>
          <p:nvPr/>
        </p:nvSpPr>
        <p:spPr bwMode="auto">
          <a:xfrm>
            <a:off x="2895600" y="60769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3653" name="Rectangle 229"/>
          <p:cNvSpPr>
            <a:spLocks noChangeArrowheads="1"/>
          </p:cNvSpPr>
          <p:nvPr/>
        </p:nvSpPr>
        <p:spPr bwMode="auto">
          <a:xfrm>
            <a:off x="3581400" y="60769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3654" name="Rectangle 230"/>
          <p:cNvSpPr>
            <a:spLocks noChangeArrowheads="1"/>
          </p:cNvSpPr>
          <p:nvPr/>
        </p:nvSpPr>
        <p:spPr bwMode="auto">
          <a:xfrm>
            <a:off x="4267200" y="60769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3655" name="Rectangle 231"/>
          <p:cNvSpPr>
            <a:spLocks noChangeArrowheads="1"/>
          </p:cNvSpPr>
          <p:nvPr/>
        </p:nvSpPr>
        <p:spPr bwMode="auto">
          <a:xfrm>
            <a:off x="4953000" y="60769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3656" name="Rectangle 232"/>
          <p:cNvSpPr>
            <a:spLocks noChangeArrowheads="1"/>
          </p:cNvSpPr>
          <p:nvPr/>
        </p:nvSpPr>
        <p:spPr bwMode="auto">
          <a:xfrm>
            <a:off x="5638800" y="60769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3657" name="Rectangle 233"/>
          <p:cNvSpPr>
            <a:spLocks noChangeArrowheads="1"/>
          </p:cNvSpPr>
          <p:nvPr/>
        </p:nvSpPr>
        <p:spPr bwMode="auto">
          <a:xfrm>
            <a:off x="6324600" y="6076950"/>
            <a:ext cx="685800" cy="76200"/>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3658" name="Rectangle 234"/>
          <p:cNvSpPr>
            <a:spLocks noChangeArrowheads="1"/>
          </p:cNvSpPr>
          <p:nvPr/>
        </p:nvSpPr>
        <p:spPr bwMode="auto">
          <a:xfrm>
            <a:off x="7010400" y="60769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3659" name="Rectangle 235"/>
          <p:cNvSpPr>
            <a:spLocks noChangeArrowheads="1"/>
          </p:cNvSpPr>
          <p:nvPr/>
        </p:nvSpPr>
        <p:spPr bwMode="auto">
          <a:xfrm>
            <a:off x="7696200" y="60769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3660" name="Rectangle 236"/>
          <p:cNvSpPr>
            <a:spLocks noChangeArrowheads="1"/>
          </p:cNvSpPr>
          <p:nvPr/>
        </p:nvSpPr>
        <p:spPr bwMode="auto">
          <a:xfrm>
            <a:off x="8382000" y="60769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3661" name="Rectangle 237"/>
          <p:cNvSpPr>
            <a:spLocks noChangeArrowheads="1"/>
          </p:cNvSpPr>
          <p:nvPr/>
        </p:nvSpPr>
        <p:spPr bwMode="auto">
          <a:xfrm>
            <a:off x="1524000" y="60769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3662" name="Rectangle 238"/>
          <p:cNvSpPr>
            <a:spLocks noChangeArrowheads="1"/>
          </p:cNvSpPr>
          <p:nvPr/>
        </p:nvSpPr>
        <p:spPr bwMode="auto">
          <a:xfrm>
            <a:off x="838200" y="60769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20534" name="Group 239"/>
          <p:cNvGrpSpPr>
            <a:grpSpLocks/>
          </p:cNvGrpSpPr>
          <p:nvPr/>
        </p:nvGrpSpPr>
        <p:grpSpPr bwMode="auto">
          <a:xfrm>
            <a:off x="152400" y="5921375"/>
            <a:ext cx="685800" cy="152400"/>
            <a:chOff x="576" y="2592"/>
            <a:chExt cx="432" cy="288"/>
          </a:xfrm>
        </p:grpSpPr>
        <p:sp>
          <p:nvSpPr>
            <p:cNvPr id="103664" name="Rectangle 24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3665" name="Rectangle 24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103666" name="Line 242"/>
          <p:cNvSpPr>
            <a:spLocks noChangeShapeType="1"/>
          </p:cNvSpPr>
          <p:nvPr/>
        </p:nvSpPr>
        <p:spPr bwMode="auto">
          <a:xfrm flipV="1">
            <a:off x="152400" y="53117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3667" name="Rectangle 243"/>
          <p:cNvSpPr>
            <a:spLocks noChangeArrowheads="1"/>
          </p:cNvSpPr>
          <p:nvPr/>
        </p:nvSpPr>
        <p:spPr bwMode="auto">
          <a:xfrm>
            <a:off x="152400" y="607695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3668" name="Rectangle 244"/>
          <p:cNvSpPr>
            <a:spLocks noChangeArrowheads="1"/>
          </p:cNvSpPr>
          <p:nvPr/>
        </p:nvSpPr>
        <p:spPr bwMode="auto">
          <a:xfrm>
            <a:off x="152400" y="516096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6</a:t>
            </a:r>
            <a:br>
              <a:rPr kumimoji="0" lang="pl-PL" b="1" i="0"/>
            </a:br>
            <a:endParaRPr kumimoji="0" lang="pl-PL" b="1" i="0"/>
          </a:p>
        </p:txBody>
      </p:sp>
      <p:grpSp>
        <p:nvGrpSpPr>
          <p:cNvPr id="20538" name="Group 245"/>
          <p:cNvGrpSpPr>
            <a:grpSpLocks/>
          </p:cNvGrpSpPr>
          <p:nvPr/>
        </p:nvGrpSpPr>
        <p:grpSpPr bwMode="auto">
          <a:xfrm>
            <a:off x="6019800" y="4948238"/>
            <a:ext cx="374650" cy="538162"/>
            <a:chOff x="2379" y="480"/>
            <a:chExt cx="501" cy="720"/>
          </a:xfrm>
        </p:grpSpPr>
        <p:sp>
          <p:nvSpPr>
            <p:cNvPr id="103670" name="Rectangle 246"/>
            <p:cNvSpPr>
              <a:spLocks noChangeArrowheads="1"/>
            </p:cNvSpPr>
            <p:nvPr/>
          </p:nvSpPr>
          <p:spPr bwMode="auto">
            <a:xfrm>
              <a:off x="2570" y="480"/>
              <a:ext cx="119" cy="720"/>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3671" name="Rectangle 247"/>
            <p:cNvSpPr>
              <a:spLocks noChangeArrowheads="1"/>
            </p:cNvSpPr>
            <p:nvPr/>
          </p:nvSpPr>
          <p:spPr bwMode="auto">
            <a:xfrm>
              <a:off x="2379" y="697"/>
              <a:ext cx="501" cy="96"/>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r>
              <a:rPr lang="pl-PL" sz="2800">
                <a:latin typeface="Arial Black" charset="0"/>
              </a:rPr>
              <a:t>Argument #8</a:t>
            </a:r>
            <a:br>
              <a:rPr lang="pl-PL" sz="2800">
                <a:latin typeface="Arial Black" charset="0"/>
              </a:rPr>
            </a:br>
            <a:r>
              <a:rPr lang="pl-PL" sz="2800">
                <a:latin typeface="Arial Black" charset="0"/>
              </a:rPr>
              <a:t>Zapowiedź Jezusa: znak Jonasza</a:t>
            </a:r>
          </a:p>
        </p:txBody>
      </p:sp>
      <p:sp>
        <p:nvSpPr>
          <p:cNvPr id="21506" name="Rectangle 3"/>
          <p:cNvSpPr>
            <a:spLocks noGrp="1" noChangeArrowheads="1"/>
          </p:cNvSpPr>
          <p:nvPr>
            <p:ph type="body" idx="1"/>
          </p:nvPr>
        </p:nvSpPr>
        <p:spPr>
          <a:xfrm>
            <a:off x="0" y="1885950"/>
            <a:ext cx="8636000" cy="2762250"/>
          </a:xfrm>
        </p:spPr>
        <p:txBody>
          <a:bodyPr/>
          <a:lstStyle/>
          <a:p>
            <a:pPr>
              <a:buFont typeface="Monotype Sorts" charset="0"/>
              <a:buNone/>
            </a:pPr>
            <a:r>
              <a:rPr lang="pl-PL" sz="1800">
                <a:latin typeface="Arial" charset="0"/>
              </a:rPr>
              <a:t>	Jezus zapowiedział, że po swojej śmierci przez trzy dni i trzy noce jego ciało spoczywać będzie w grobie. Czytamy u Mateusza:</a:t>
            </a:r>
          </a:p>
          <a:p>
            <a:pPr lvl="1">
              <a:buFont typeface="Monotype Sorts" charset="0"/>
              <a:buNone/>
            </a:pPr>
            <a:r>
              <a:rPr lang="pl-PL" sz="1600" i="1">
                <a:latin typeface="Arial" charset="0"/>
              </a:rPr>
              <a:t>	Lecz On im odpowiedział: Plemię przewrotne i wiarołomne żąda znaku, ale żaden znak nie będzie mu dany, prócz znaku proroka Jonasza. </a:t>
            </a:r>
            <a:r>
              <a:rPr lang="pl-PL" sz="1600" i="1" u="sng">
                <a:latin typeface="Arial" charset="0"/>
              </a:rPr>
              <a:t>Albowiem jak Jonasz był trzy dni i trzy noce we wnętrznościach wielkiej ryby, tak Syn Człowieczy będzie trzy dni i trzy noce w łonie ziemi</a:t>
            </a:r>
            <a:r>
              <a:rPr lang="pl-PL" sz="1600" i="1">
                <a:latin typeface="Arial" charset="0"/>
              </a:rPr>
              <a:t>. (Mt 12.39‑40)</a:t>
            </a:r>
          </a:p>
          <a:p>
            <a:pPr>
              <a:buFont typeface="Monotype Sorts" charset="0"/>
              <a:buNone/>
            </a:pPr>
            <a:r>
              <a:rPr lang="pl-PL" sz="1800">
                <a:latin typeface="Arial" charset="0"/>
              </a:rPr>
              <a:t>	Jeżeli ukrzyżowanie mało by być dokonane w piątek to brakować będzie jednej nocy. Jeżeli jednak ukrzyżowanie przypadnie na czwartek to wątpliwe tłumaczenie że liczy się tu każdy zaczęty dzień nie będzie konieczne.</a:t>
            </a:r>
          </a:p>
        </p:txBody>
      </p:sp>
      <p:sp>
        <p:nvSpPr>
          <p:cNvPr id="104452" name="AutoShape 4"/>
          <p:cNvSpPr>
            <a:spLocks/>
          </p:cNvSpPr>
          <p:nvPr/>
        </p:nvSpPr>
        <p:spPr bwMode="auto">
          <a:xfrm flipH="1">
            <a:off x="4437063" y="4803775"/>
            <a:ext cx="1447800" cy="327025"/>
          </a:xfrm>
          <a:prstGeom prst="borderCallout1">
            <a:avLst>
              <a:gd name="adj1" fmla="val 34949"/>
              <a:gd name="adj2" fmla="val -5264"/>
              <a:gd name="adj3" fmla="val 327181"/>
              <a:gd name="adj4" fmla="val -5264"/>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r>
              <a:rPr kumimoji="0" lang="pl-PL" sz="1600" i="0"/>
              <a:t>Ukrzyżowanie</a:t>
            </a:r>
          </a:p>
        </p:txBody>
      </p:sp>
      <p:sp>
        <p:nvSpPr>
          <p:cNvPr id="104453" name="AutoShape 5"/>
          <p:cNvSpPr>
            <a:spLocks/>
          </p:cNvSpPr>
          <p:nvPr/>
        </p:nvSpPr>
        <p:spPr bwMode="auto">
          <a:xfrm flipH="1">
            <a:off x="6096000" y="4800600"/>
            <a:ext cx="1839913" cy="327025"/>
          </a:xfrm>
          <a:prstGeom prst="borderCallout1">
            <a:avLst>
              <a:gd name="adj1" fmla="val 34949"/>
              <a:gd name="adj2" fmla="val -4144"/>
              <a:gd name="adj3" fmla="val 326694"/>
              <a:gd name="adj4" fmla="val -4144"/>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Zmartwychwstanie</a:t>
            </a:r>
          </a:p>
        </p:txBody>
      </p:sp>
      <p:grpSp>
        <p:nvGrpSpPr>
          <p:cNvPr id="21509" name="Group 6"/>
          <p:cNvGrpSpPr>
            <a:grpSpLocks/>
          </p:cNvGrpSpPr>
          <p:nvPr/>
        </p:nvGrpSpPr>
        <p:grpSpPr bwMode="auto">
          <a:xfrm>
            <a:off x="152400" y="5718175"/>
            <a:ext cx="8915400" cy="1068388"/>
            <a:chOff x="96" y="2210"/>
            <a:chExt cx="5616" cy="673"/>
          </a:xfrm>
        </p:grpSpPr>
        <p:grpSp>
          <p:nvGrpSpPr>
            <p:cNvPr id="21526" name="Group 7"/>
            <p:cNvGrpSpPr>
              <a:grpSpLocks/>
            </p:cNvGrpSpPr>
            <p:nvPr/>
          </p:nvGrpSpPr>
          <p:grpSpPr bwMode="auto">
            <a:xfrm>
              <a:off x="960" y="2689"/>
              <a:ext cx="432" cy="96"/>
              <a:chOff x="576" y="2592"/>
              <a:chExt cx="432" cy="288"/>
            </a:xfrm>
          </p:grpSpPr>
          <p:sp>
            <p:nvSpPr>
              <p:cNvPr id="104456" name="Rectangle 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4457" name="Rectangle 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1527" name="Group 10"/>
            <p:cNvGrpSpPr>
              <a:grpSpLocks/>
            </p:cNvGrpSpPr>
            <p:nvPr/>
          </p:nvGrpSpPr>
          <p:grpSpPr bwMode="auto">
            <a:xfrm>
              <a:off x="1392" y="2689"/>
              <a:ext cx="432" cy="96"/>
              <a:chOff x="576" y="2592"/>
              <a:chExt cx="432" cy="288"/>
            </a:xfrm>
          </p:grpSpPr>
          <p:sp>
            <p:nvSpPr>
              <p:cNvPr id="104459" name="Rectangle 1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4460" name="Rectangle 1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1528" name="Group 13"/>
            <p:cNvGrpSpPr>
              <a:grpSpLocks/>
            </p:cNvGrpSpPr>
            <p:nvPr/>
          </p:nvGrpSpPr>
          <p:grpSpPr bwMode="auto">
            <a:xfrm>
              <a:off x="1824" y="2689"/>
              <a:ext cx="432" cy="96"/>
              <a:chOff x="576" y="2592"/>
              <a:chExt cx="432" cy="288"/>
            </a:xfrm>
          </p:grpSpPr>
          <p:sp>
            <p:nvSpPr>
              <p:cNvPr id="104462" name="Rectangle 14"/>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4463" name="Rectangle 15"/>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1529" name="Group 16"/>
            <p:cNvGrpSpPr>
              <a:grpSpLocks/>
            </p:cNvGrpSpPr>
            <p:nvPr/>
          </p:nvGrpSpPr>
          <p:grpSpPr bwMode="auto">
            <a:xfrm>
              <a:off x="2256" y="2689"/>
              <a:ext cx="432" cy="96"/>
              <a:chOff x="576" y="2592"/>
              <a:chExt cx="432" cy="288"/>
            </a:xfrm>
          </p:grpSpPr>
          <p:sp>
            <p:nvSpPr>
              <p:cNvPr id="104465" name="Rectangle 1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4466" name="Rectangle 1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1530" name="Group 19"/>
            <p:cNvGrpSpPr>
              <a:grpSpLocks/>
            </p:cNvGrpSpPr>
            <p:nvPr/>
          </p:nvGrpSpPr>
          <p:grpSpPr bwMode="auto">
            <a:xfrm>
              <a:off x="2688" y="2689"/>
              <a:ext cx="432" cy="96"/>
              <a:chOff x="576" y="2592"/>
              <a:chExt cx="432" cy="288"/>
            </a:xfrm>
          </p:grpSpPr>
          <p:sp>
            <p:nvSpPr>
              <p:cNvPr id="104468" name="Rectangle 2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4469" name="Rectangle 2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1531" name="Group 22"/>
            <p:cNvGrpSpPr>
              <a:grpSpLocks/>
            </p:cNvGrpSpPr>
            <p:nvPr/>
          </p:nvGrpSpPr>
          <p:grpSpPr bwMode="auto">
            <a:xfrm>
              <a:off x="3120" y="2689"/>
              <a:ext cx="432" cy="96"/>
              <a:chOff x="576" y="2592"/>
              <a:chExt cx="432" cy="288"/>
            </a:xfrm>
          </p:grpSpPr>
          <p:sp>
            <p:nvSpPr>
              <p:cNvPr id="104471" name="Rectangle 2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4472" name="Rectangle 2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1532" name="Group 25"/>
            <p:cNvGrpSpPr>
              <a:grpSpLocks/>
            </p:cNvGrpSpPr>
            <p:nvPr/>
          </p:nvGrpSpPr>
          <p:grpSpPr bwMode="auto">
            <a:xfrm>
              <a:off x="3552" y="2689"/>
              <a:ext cx="432" cy="96"/>
              <a:chOff x="576" y="2592"/>
              <a:chExt cx="432" cy="288"/>
            </a:xfrm>
          </p:grpSpPr>
          <p:sp>
            <p:nvSpPr>
              <p:cNvPr id="104474" name="Rectangle 2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4475" name="Rectangle 2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1533" name="Group 28"/>
            <p:cNvGrpSpPr>
              <a:grpSpLocks/>
            </p:cNvGrpSpPr>
            <p:nvPr/>
          </p:nvGrpSpPr>
          <p:grpSpPr bwMode="auto">
            <a:xfrm>
              <a:off x="3984" y="2689"/>
              <a:ext cx="432" cy="96"/>
              <a:chOff x="576" y="2592"/>
              <a:chExt cx="432" cy="288"/>
            </a:xfrm>
          </p:grpSpPr>
          <p:sp>
            <p:nvSpPr>
              <p:cNvPr id="104477" name="Rectangle 2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4478" name="Rectangle 3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1534" name="Group 31"/>
            <p:cNvGrpSpPr>
              <a:grpSpLocks/>
            </p:cNvGrpSpPr>
            <p:nvPr/>
          </p:nvGrpSpPr>
          <p:grpSpPr bwMode="auto">
            <a:xfrm>
              <a:off x="4416" y="2689"/>
              <a:ext cx="432" cy="96"/>
              <a:chOff x="576" y="2592"/>
              <a:chExt cx="432" cy="288"/>
            </a:xfrm>
          </p:grpSpPr>
          <p:sp>
            <p:nvSpPr>
              <p:cNvPr id="104480" name="Rectangle 3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4481" name="Rectangle 3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1535" name="Group 34"/>
            <p:cNvGrpSpPr>
              <a:grpSpLocks/>
            </p:cNvGrpSpPr>
            <p:nvPr/>
          </p:nvGrpSpPr>
          <p:grpSpPr bwMode="auto">
            <a:xfrm>
              <a:off x="4848" y="2689"/>
              <a:ext cx="432" cy="96"/>
              <a:chOff x="576" y="2592"/>
              <a:chExt cx="432" cy="288"/>
            </a:xfrm>
          </p:grpSpPr>
          <p:sp>
            <p:nvSpPr>
              <p:cNvPr id="104483" name="Rectangle 35"/>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4484" name="Rectangle 36"/>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1536" name="Group 37"/>
            <p:cNvGrpSpPr>
              <a:grpSpLocks/>
            </p:cNvGrpSpPr>
            <p:nvPr/>
          </p:nvGrpSpPr>
          <p:grpSpPr bwMode="auto">
            <a:xfrm>
              <a:off x="5280" y="2689"/>
              <a:ext cx="432" cy="96"/>
              <a:chOff x="576" y="2592"/>
              <a:chExt cx="432" cy="288"/>
            </a:xfrm>
          </p:grpSpPr>
          <p:sp>
            <p:nvSpPr>
              <p:cNvPr id="104486" name="Rectangle 3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4487" name="Rectangle 3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1537" name="Group 40"/>
            <p:cNvGrpSpPr>
              <a:grpSpLocks/>
            </p:cNvGrpSpPr>
            <p:nvPr/>
          </p:nvGrpSpPr>
          <p:grpSpPr bwMode="auto">
            <a:xfrm>
              <a:off x="528" y="2689"/>
              <a:ext cx="432" cy="96"/>
              <a:chOff x="576" y="2592"/>
              <a:chExt cx="432" cy="288"/>
            </a:xfrm>
          </p:grpSpPr>
          <p:sp>
            <p:nvSpPr>
              <p:cNvPr id="104489" name="Rectangle 4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4490" name="Rectangle 4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104491" name="Rectangle 43"/>
            <p:cNvSpPr>
              <a:spLocks noChangeArrowheads="1"/>
            </p:cNvSpPr>
            <p:nvPr/>
          </p:nvSpPr>
          <p:spPr bwMode="auto">
            <a:xfrm>
              <a:off x="52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7</a:t>
              </a:r>
              <a:br>
                <a:rPr kumimoji="0" lang="pl-PL" altLang="x-none" b="1" i="0">
                  <a:ea typeface="+mn-ea"/>
                </a:rPr>
              </a:br>
              <a:r>
                <a:rPr kumimoji="0" lang="pl-PL" altLang="x-none" b="1" i="0">
                  <a:ea typeface="+mn-ea"/>
                </a:rPr>
                <a:t>cz</a:t>
              </a:r>
            </a:p>
          </p:txBody>
        </p:sp>
        <p:sp>
          <p:nvSpPr>
            <p:cNvPr id="104492" name="Rectangle 44"/>
            <p:cNvSpPr>
              <a:spLocks noChangeArrowheads="1"/>
            </p:cNvSpPr>
            <p:nvPr/>
          </p:nvSpPr>
          <p:spPr bwMode="auto">
            <a:xfrm>
              <a:off x="96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8</a:t>
              </a:r>
              <a:br>
                <a:rPr kumimoji="0" lang="pl-PL" altLang="x-none" b="1" i="0">
                  <a:ea typeface="+mn-ea"/>
                </a:rPr>
              </a:br>
              <a:r>
                <a:rPr kumimoji="0" lang="pl-PL" altLang="x-none" b="1" i="0">
                  <a:ea typeface="+mn-ea"/>
                </a:rPr>
                <a:t>pi</a:t>
              </a:r>
            </a:p>
          </p:txBody>
        </p:sp>
        <p:sp>
          <p:nvSpPr>
            <p:cNvPr id="104493" name="Rectangle 45"/>
            <p:cNvSpPr>
              <a:spLocks noChangeArrowheads="1"/>
            </p:cNvSpPr>
            <p:nvPr/>
          </p:nvSpPr>
          <p:spPr bwMode="auto">
            <a:xfrm>
              <a:off x="139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9</a:t>
              </a:r>
              <a:br>
                <a:rPr kumimoji="0" lang="pl-PL" altLang="x-none" b="1" i="0">
                  <a:ea typeface="+mn-ea"/>
                </a:rPr>
              </a:br>
              <a:r>
                <a:rPr kumimoji="0" lang="pl-PL" altLang="x-none" b="1" i="0">
                  <a:ea typeface="+mn-ea"/>
                </a:rPr>
                <a:t>so</a:t>
              </a:r>
            </a:p>
          </p:txBody>
        </p:sp>
        <p:sp>
          <p:nvSpPr>
            <p:cNvPr id="104494" name="Rectangle 46"/>
            <p:cNvSpPr>
              <a:spLocks noChangeArrowheads="1"/>
            </p:cNvSpPr>
            <p:nvPr/>
          </p:nvSpPr>
          <p:spPr bwMode="auto">
            <a:xfrm>
              <a:off x="182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10</a:t>
              </a:r>
              <a:br>
                <a:rPr kumimoji="0" lang="pl-PL" altLang="x-none" b="1" i="0">
                  <a:ea typeface="+mn-ea"/>
                </a:rPr>
              </a:br>
              <a:r>
                <a:rPr kumimoji="0" lang="pl-PL" altLang="x-none" b="1" i="0">
                  <a:ea typeface="+mn-ea"/>
                </a:rPr>
                <a:t>nd</a:t>
              </a:r>
            </a:p>
          </p:txBody>
        </p:sp>
        <p:sp>
          <p:nvSpPr>
            <p:cNvPr id="104495" name="Rectangle 47"/>
            <p:cNvSpPr>
              <a:spLocks noChangeArrowheads="1"/>
            </p:cNvSpPr>
            <p:nvPr/>
          </p:nvSpPr>
          <p:spPr bwMode="auto">
            <a:xfrm>
              <a:off x="225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11</a:t>
              </a:r>
              <a:br>
                <a:rPr kumimoji="0" lang="pl-PL" altLang="x-none" b="1" i="0">
                  <a:ea typeface="+mn-ea"/>
                </a:rPr>
              </a:br>
              <a:r>
                <a:rPr kumimoji="0" lang="pl-PL" altLang="x-none" b="1" i="0">
                  <a:ea typeface="+mn-ea"/>
                </a:rPr>
                <a:t>pn</a:t>
              </a:r>
            </a:p>
          </p:txBody>
        </p:sp>
        <p:sp>
          <p:nvSpPr>
            <p:cNvPr id="104496" name="Rectangle 48"/>
            <p:cNvSpPr>
              <a:spLocks noChangeArrowheads="1"/>
            </p:cNvSpPr>
            <p:nvPr/>
          </p:nvSpPr>
          <p:spPr bwMode="auto">
            <a:xfrm>
              <a:off x="268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12</a:t>
              </a:r>
              <a:br>
                <a:rPr kumimoji="0" lang="pl-PL" altLang="x-none" b="1" i="0">
                  <a:ea typeface="+mn-ea"/>
                </a:rPr>
              </a:br>
              <a:r>
                <a:rPr kumimoji="0" lang="pl-PL" altLang="x-none" b="1" i="0">
                  <a:ea typeface="+mn-ea"/>
                </a:rPr>
                <a:t>wt</a:t>
              </a:r>
            </a:p>
          </p:txBody>
        </p:sp>
        <p:sp>
          <p:nvSpPr>
            <p:cNvPr id="104497" name="Rectangle 49"/>
            <p:cNvSpPr>
              <a:spLocks noChangeArrowheads="1"/>
            </p:cNvSpPr>
            <p:nvPr/>
          </p:nvSpPr>
          <p:spPr bwMode="auto">
            <a:xfrm>
              <a:off x="312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13</a:t>
              </a:r>
              <a:br>
                <a:rPr kumimoji="0" lang="pl-PL" b="1" i="0"/>
              </a:br>
              <a:r>
                <a:rPr kumimoji="0" lang="pl-PL" b="1" i="0"/>
                <a:t>śr</a:t>
              </a:r>
            </a:p>
          </p:txBody>
        </p:sp>
        <p:sp>
          <p:nvSpPr>
            <p:cNvPr id="104498" name="Rectangle 50"/>
            <p:cNvSpPr>
              <a:spLocks noChangeArrowheads="1"/>
            </p:cNvSpPr>
            <p:nvPr/>
          </p:nvSpPr>
          <p:spPr bwMode="auto">
            <a:xfrm>
              <a:off x="355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14</a:t>
              </a:r>
              <a:br>
                <a:rPr kumimoji="0" lang="pl-PL" altLang="x-none" b="1" i="0">
                  <a:ea typeface="+mn-ea"/>
                </a:rPr>
              </a:br>
              <a:r>
                <a:rPr kumimoji="0" lang="pl-PL" altLang="x-none" b="1" i="0">
                  <a:ea typeface="+mn-ea"/>
                </a:rPr>
                <a:t>cz</a:t>
              </a:r>
            </a:p>
          </p:txBody>
        </p:sp>
        <p:sp>
          <p:nvSpPr>
            <p:cNvPr id="104499" name="Rectangle 51"/>
            <p:cNvSpPr>
              <a:spLocks noChangeArrowheads="1"/>
            </p:cNvSpPr>
            <p:nvPr/>
          </p:nvSpPr>
          <p:spPr bwMode="auto">
            <a:xfrm>
              <a:off x="398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15</a:t>
              </a:r>
              <a:br>
                <a:rPr kumimoji="0" lang="pl-PL" altLang="x-none" b="1" i="0">
                  <a:ea typeface="+mn-ea"/>
                </a:rPr>
              </a:br>
              <a:r>
                <a:rPr kumimoji="0" lang="pl-PL" altLang="x-none" b="1" i="0">
                  <a:ea typeface="+mn-ea"/>
                </a:rPr>
                <a:t>pi</a:t>
              </a:r>
            </a:p>
          </p:txBody>
        </p:sp>
        <p:sp>
          <p:nvSpPr>
            <p:cNvPr id="104500" name="Rectangle 52"/>
            <p:cNvSpPr>
              <a:spLocks noChangeArrowheads="1"/>
            </p:cNvSpPr>
            <p:nvPr/>
          </p:nvSpPr>
          <p:spPr bwMode="auto">
            <a:xfrm>
              <a:off x="441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16</a:t>
              </a:r>
              <a:br>
                <a:rPr kumimoji="0" lang="pl-PL" altLang="x-none" b="1" i="0">
                  <a:ea typeface="+mn-ea"/>
                </a:rPr>
              </a:br>
              <a:r>
                <a:rPr kumimoji="0" lang="pl-PL" altLang="x-none" b="1" i="0">
                  <a:ea typeface="+mn-ea"/>
                </a:rPr>
                <a:t>so</a:t>
              </a:r>
            </a:p>
          </p:txBody>
        </p:sp>
        <p:sp>
          <p:nvSpPr>
            <p:cNvPr id="104501" name="Rectangle 53"/>
            <p:cNvSpPr>
              <a:spLocks noChangeArrowheads="1"/>
            </p:cNvSpPr>
            <p:nvPr/>
          </p:nvSpPr>
          <p:spPr bwMode="auto">
            <a:xfrm>
              <a:off x="484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17</a:t>
              </a:r>
              <a:br>
                <a:rPr kumimoji="0" lang="pl-PL" altLang="x-none" b="1" i="0">
                  <a:ea typeface="+mn-ea"/>
                </a:rPr>
              </a:br>
              <a:r>
                <a:rPr kumimoji="0" lang="pl-PL" altLang="x-none" b="1" i="0">
                  <a:ea typeface="+mn-ea"/>
                </a:rPr>
                <a:t>nd</a:t>
              </a:r>
            </a:p>
          </p:txBody>
        </p:sp>
        <p:sp>
          <p:nvSpPr>
            <p:cNvPr id="104502" name="Rectangle 54"/>
            <p:cNvSpPr>
              <a:spLocks noChangeArrowheads="1"/>
            </p:cNvSpPr>
            <p:nvPr/>
          </p:nvSpPr>
          <p:spPr bwMode="auto">
            <a:xfrm>
              <a:off x="528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18</a:t>
              </a:r>
              <a:br>
                <a:rPr kumimoji="0" lang="pl-PL" altLang="x-none" b="1" i="0">
                  <a:ea typeface="+mn-ea"/>
                </a:rPr>
              </a:br>
              <a:r>
                <a:rPr kumimoji="0" lang="pl-PL" altLang="x-none" b="1" i="0">
                  <a:ea typeface="+mn-ea"/>
                </a:rPr>
                <a:t>pn</a:t>
              </a:r>
            </a:p>
          </p:txBody>
        </p:sp>
        <p:sp>
          <p:nvSpPr>
            <p:cNvPr id="104503" name="Line 55"/>
            <p:cNvSpPr>
              <a:spLocks noChangeShapeType="1"/>
            </p:cNvSpPr>
            <p:nvPr/>
          </p:nvSpPr>
          <p:spPr bwMode="auto">
            <a:xfrm flipV="1">
              <a:off x="96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4504" name="Line 56"/>
            <p:cNvSpPr>
              <a:spLocks noChangeShapeType="1"/>
            </p:cNvSpPr>
            <p:nvPr/>
          </p:nvSpPr>
          <p:spPr bwMode="auto">
            <a:xfrm flipV="1">
              <a:off x="139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4505" name="Line 57"/>
            <p:cNvSpPr>
              <a:spLocks noChangeShapeType="1"/>
            </p:cNvSpPr>
            <p:nvPr/>
          </p:nvSpPr>
          <p:spPr bwMode="auto">
            <a:xfrm flipV="1">
              <a:off x="182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4506" name="Line 58"/>
            <p:cNvSpPr>
              <a:spLocks noChangeShapeType="1"/>
            </p:cNvSpPr>
            <p:nvPr/>
          </p:nvSpPr>
          <p:spPr bwMode="auto">
            <a:xfrm flipV="1">
              <a:off x="225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4507" name="Line 59"/>
            <p:cNvSpPr>
              <a:spLocks noChangeShapeType="1"/>
            </p:cNvSpPr>
            <p:nvPr/>
          </p:nvSpPr>
          <p:spPr bwMode="auto">
            <a:xfrm flipV="1">
              <a:off x="268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4508" name="Line 60"/>
            <p:cNvSpPr>
              <a:spLocks noChangeShapeType="1"/>
            </p:cNvSpPr>
            <p:nvPr/>
          </p:nvSpPr>
          <p:spPr bwMode="auto">
            <a:xfrm flipV="1">
              <a:off x="312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4509" name="Line 61"/>
            <p:cNvSpPr>
              <a:spLocks noChangeShapeType="1"/>
            </p:cNvSpPr>
            <p:nvPr/>
          </p:nvSpPr>
          <p:spPr bwMode="auto">
            <a:xfrm flipV="1">
              <a:off x="355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4510" name="Line 62"/>
            <p:cNvSpPr>
              <a:spLocks noChangeShapeType="1"/>
            </p:cNvSpPr>
            <p:nvPr/>
          </p:nvSpPr>
          <p:spPr bwMode="auto">
            <a:xfrm flipV="1">
              <a:off x="398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4511" name="Line 63"/>
            <p:cNvSpPr>
              <a:spLocks noChangeShapeType="1"/>
            </p:cNvSpPr>
            <p:nvPr/>
          </p:nvSpPr>
          <p:spPr bwMode="auto">
            <a:xfrm flipV="1">
              <a:off x="441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4512" name="Line 64"/>
            <p:cNvSpPr>
              <a:spLocks noChangeShapeType="1"/>
            </p:cNvSpPr>
            <p:nvPr/>
          </p:nvSpPr>
          <p:spPr bwMode="auto">
            <a:xfrm flipV="1">
              <a:off x="484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4513" name="Line 65"/>
            <p:cNvSpPr>
              <a:spLocks noChangeShapeType="1"/>
            </p:cNvSpPr>
            <p:nvPr/>
          </p:nvSpPr>
          <p:spPr bwMode="auto">
            <a:xfrm flipV="1">
              <a:off x="528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4514" name="Line 66"/>
            <p:cNvSpPr>
              <a:spLocks noChangeShapeType="1"/>
            </p:cNvSpPr>
            <p:nvPr/>
          </p:nvSpPr>
          <p:spPr bwMode="auto">
            <a:xfrm flipV="1">
              <a:off x="571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4515" name="Line 67"/>
            <p:cNvSpPr>
              <a:spLocks noChangeShapeType="1"/>
            </p:cNvSpPr>
            <p:nvPr/>
          </p:nvSpPr>
          <p:spPr bwMode="auto">
            <a:xfrm flipV="1">
              <a:off x="52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4516" name="Rectangle 68"/>
            <p:cNvSpPr>
              <a:spLocks noChangeArrowheads="1"/>
            </p:cNvSpPr>
            <p:nvPr/>
          </p:nvSpPr>
          <p:spPr bwMode="auto">
            <a:xfrm>
              <a:off x="1392"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4517" name="Rectangle 69"/>
            <p:cNvSpPr>
              <a:spLocks noChangeArrowheads="1"/>
            </p:cNvSpPr>
            <p:nvPr/>
          </p:nvSpPr>
          <p:spPr bwMode="auto">
            <a:xfrm>
              <a:off x="1824"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4518" name="Rectangle 70"/>
            <p:cNvSpPr>
              <a:spLocks noChangeArrowheads="1"/>
            </p:cNvSpPr>
            <p:nvPr/>
          </p:nvSpPr>
          <p:spPr bwMode="auto">
            <a:xfrm>
              <a:off x="225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4519" name="Rectangle 71"/>
            <p:cNvSpPr>
              <a:spLocks noChangeArrowheads="1"/>
            </p:cNvSpPr>
            <p:nvPr/>
          </p:nvSpPr>
          <p:spPr bwMode="auto">
            <a:xfrm>
              <a:off x="268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4520" name="Rectangle 72"/>
            <p:cNvSpPr>
              <a:spLocks noChangeArrowheads="1"/>
            </p:cNvSpPr>
            <p:nvPr/>
          </p:nvSpPr>
          <p:spPr bwMode="auto">
            <a:xfrm>
              <a:off x="312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4521" name="Rectangle 73"/>
            <p:cNvSpPr>
              <a:spLocks noChangeArrowheads="1"/>
            </p:cNvSpPr>
            <p:nvPr/>
          </p:nvSpPr>
          <p:spPr bwMode="auto">
            <a:xfrm>
              <a:off x="3552"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4522" name="Rectangle 74"/>
            <p:cNvSpPr>
              <a:spLocks noChangeArrowheads="1"/>
            </p:cNvSpPr>
            <p:nvPr/>
          </p:nvSpPr>
          <p:spPr bwMode="auto">
            <a:xfrm>
              <a:off x="3984"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4523" name="Rectangle 75"/>
            <p:cNvSpPr>
              <a:spLocks noChangeArrowheads="1"/>
            </p:cNvSpPr>
            <p:nvPr/>
          </p:nvSpPr>
          <p:spPr bwMode="auto">
            <a:xfrm>
              <a:off x="4416"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4524" name="Rectangle 76"/>
            <p:cNvSpPr>
              <a:spLocks noChangeArrowheads="1"/>
            </p:cNvSpPr>
            <p:nvPr/>
          </p:nvSpPr>
          <p:spPr bwMode="auto">
            <a:xfrm>
              <a:off x="484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4525" name="Rectangle 77"/>
            <p:cNvSpPr>
              <a:spLocks noChangeArrowheads="1"/>
            </p:cNvSpPr>
            <p:nvPr/>
          </p:nvSpPr>
          <p:spPr bwMode="auto">
            <a:xfrm>
              <a:off x="528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4526" name="Rectangle 78"/>
            <p:cNvSpPr>
              <a:spLocks noChangeArrowheads="1"/>
            </p:cNvSpPr>
            <p:nvPr/>
          </p:nvSpPr>
          <p:spPr bwMode="auto">
            <a:xfrm>
              <a:off x="96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4527" name="Rectangle 79"/>
            <p:cNvSpPr>
              <a:spLocks noChangeArrowheads="1"/>
            </p:cNvSpPr>
            <p:nvPr/>
          </p:nvSpPr>
          <p:spPr bwMode="auto">
            <a:xfrm>
              <a:off x="52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21575" name="Group 80"/>
            <p:cNvGrpSpPr>
              <a:grpSpLocks/>
            </p:cNvGrpSpPr>
            <p:nvPr/>
          </p:nvGrpSpPr>
          <p:grpSpPr bwMode="auto">
            <a:xfrm>
              <a:off x="96" y="2689"/>
              <a:ext cx="432" cy="96"/>
              <a:chOff x="576" y="2592"/>
              <a:chExt cx="432" cy="288"/>
            </a:xfrm>
          </p:grpSpPr>
          <p:sp>
            <p:nvSpPr>
              <p:cNvPr id="104529" name="Rectangle 8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4530" name="Rectangle 8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104531" name="Line 83"/>
            <p:cNvSpPr>
              <a:spLocks noChangeShapeType="1"/>
            </p:cNvSpPr>
            <p:nvPr/>
          </p:nvSpPr>
          <p:spPr bwMode="auto">
            <a:xfrm flipV="1">
              <a:off x="96" y="2305"/>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4532" name="Rectangle 84"/>
            <p:cNvSpPr>
              <a:spLocks noChangeArrowheads="1"/>
            </p:cNvSpPr>
            <p:nvPr/>
          </p:nvSpPr>
          <p:spPr bwMode="auto">
            <a:xfrm>
              <a:off x="9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4533" name="Rectangle 85"/>
            <p:cNvSpPr>
              <a:spLocks noChangeArrowheads="1"/>
            </p:cNvSpPr>
            <p:nvPr/>
          </p:nvSpPr>
          <p:spPr bwMode="auto">
            <a:xfrm>
              <a:off x="9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6</a:t>
              </a:r>
              <a:br>
                <a:rPr kumimoji="0" lang="pl-PL" b="1" i="0"/>
              </a:br>
              <a:r>
                <a:rPr kumimoji="0" lang="pl-PL" b="1" i="0"/>
                <a:t>śr</a:t>
              </a:r>
            </a:p>
          </p:txBody>
        </p:sp>
      </p:grpSp>
      <p:sp>
        <p:nvSpPr>
          <p:cNvPr id="104534" name="AutoShape 86"/>
          <p:cNvSpPr>
            <a:spLocks noChangeArrowheads="1"/>
          </p:cNvSpPr>
          <p:nvPr/>
        </p:nvSpPr>
        <p:spPr bwMode="auto">
          <a:xfrm flipH="1">
            <a:off x="7805738" y="5334000"/>
            <a:ext cx="388937" cy="406400"/>
          </a:xfrm>
          <a:prstGeom prst="sun">
            <a:avLst>
              <a:gd name="adj" fmla="val 26736"/>
            </a:avLst>
          </a:prstGeom>
          <a:solidFill>
            <a:srgbClr val="0033CC"/>
          </a:solidFill>
          <a:ln>
            <a:noFill/>
          </a:ln>
          <a:effectLst/>
          <a:extLs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21511" name="Group 87"/>
          <p:cNvGrpSpPr>
            <a:grpSpLocks/>
          </p:cNvGrpSpPr>
          <p:nvPr/>
        </p:nvGrpSpPr>
        <p:grpSpPr bwMode="auto">
          <a:xfrm>
            <a:off x="5797550" y="5257800"/>
            <a:ext cx="374650" cy="538163"/>
            <a:chOff x="2379" y="480"/>
            <a:chExt cx="501" cy="720"/>
          </a:xfrm>
        </p:grpSpPr>
        <p:sp>
          <p:nvSpPr>
            <p:cNvPr id="104536" name="Rectangle 88"/>
            <p:cNvSpPr>
              <a:spLocks noChangeArrowheads="1"/>
            </p:cNvSpPr>
            <p:nvPr/>
          </p:nvSpPr>
          <p:spPr bwMode="auto">
            <a:xfrm>
              <a:off x="2570" y="480"/>
              <a:ext cx="119" cy="720"/>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4537" name="Rectangle 89"/>
            <p:cNvSpPr>
              <a:spLocks noChangeArrowheads="1"/>
            </p:cNvSpPr>
            <p:nvPr/>
          </p:nvSpPr>
          <p:spPr bwMode="auto">
            <a:xfrm>
              <a:off x="2379" y="697"/>
              <a:ext cx="501" cy="96"/>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sp>
        <p:nvSpPr>
          <p:cNvPr id="104538" name="Line 90"/>
          <p:cNvSpPr>
            <a:spLocks noChangeShapeType="1"/>
          </p:cNvSpPr>
          <p:nvPr/>
        </p:nvSpPr>
        <p:spPr bwMode="auto">
          <a:xfrm>
            <a:off x="6088063" y="5786438"/>
            <a:ext cx="1938337" cy="0"/>
          </a:xfrm>
          <a:prstGeom prst="line">
            <a:avLst/>
          </a:prstGeom>
          <a:noFill/>
          <a:ln w="57150">
            <a:solidFill>
              <a:schemeClr val="accent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grpSp>
        <p:nvGrpSpPr>
          <p:cNvPr id="21513" name="Group 91"/>
          <p:cNvGrpSpPr>
            <a:grpSpLocks/>
          </p:cNvGrpSpPr>
          <p:nvPr/>
        </p:nvGrpSpPr>
        <p:grpSpPr bwMode="auto">
          <a:xfrm>
            <a:off x="5791200" y="6400800"/>
            <a:ext cx="2057400" cy="280988"/>
            <a:chOff x="3696" y="3696"/>
            <a:chExt cx="1296" cy="177"/>
          </a:xfrm>
        </p:grpSpPr>
        <p:sp>
          <p:nvSpPr>
            <p:cNvPr id="104540" name="Text Box 92"/>
            <p:cNvSpPr txBox="1">
              <a:spLocks noChangeArrowheads="1"/>
            </p:cNvSpPr>
            <p:nvPr/>
          </p:nvSpPr>
          <p:spPr bwMode="auto">
            <a:xfrm>
              <a:off x="4560" y="3696"/>
              <a:ext cx="432" cy="1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1200" b="1" i="0">
                  <a:ea typeface="+mn-ea"/>
                </a:rPr>
                <a:t>3</a:t>
              </a:r>
            </a:p>
          </p:txBody>
        </p:sp>
        <p:sp>
          <p:nvSpPr>
            <p:cNvPr id="104541" name="Text Box 93"/>
            <p:cNvSpPr txBox="1">
              <a:spLocks noChangeArrowheads="1"/>
            </p:cNvSpPr>
            <p:nvPr/>
          </p:nvSpPr>
          <p:spPr bwMode="auto">
            <a:xfrm>
              <a:off x="4128" y="3698"/>
              <a:ext cx="432" cy="1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1200" b="1" i="0">
                  <a:ea typeface="+mn-ea"/>
                </a:rPr>
                <a:t>2</a:t>
              </a:r>
            </a:p>
          </p:txBody>
        </p:sp>
        <p:sp>
          <p:nvSpPr>
            <p:cNvPr id="104542" name="Text Box 94"/>
            <p:cNvSpPr txBox="1">
              <a:spLocks noChangeArrowheads="1"/>
            </p:cNvSpPr>
            <p:nvPr/>
          </p:nvSpPr>
          <p:spPr bwMode="auto">
            <a:xfrm>
              <a:off x="3696" y="3700"/>
              <a:ext cx="432" cy="1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1200" b="1" i="0">
                  <a:ea typeface="+mn-ea"/>
                </a:rPr>
                <a:t>1</a:t>
              </a:r>
            </a:p>
          </p:txBody>
        </p:sp>
      </p:grpSp>
      <p:grpSp>
        <p:nvGrpSpPr>
          <p:cNvPr id="21514" name="Group 95"/>
          <p:cNvGrpSpPr>
            <a:grpSpLocks/>
          </p:cNvGrpSpPr>
          <p:nvPr/>
        </p:nvGrpSpPr>
        <p:grpSpPr bwMode="auto">
          <a:xfrm>
            <a:off x="6172200" y="6400800"/>
            <a:ext cx="2057400" cy="280988"/>
            <a:chOff x="3696" y="3696"/>
            <a:chExt cx="1296" cy="177"/>
          </a:xfrm>
        </p:grpSpPr>
        <p:sp>
          <p:nvSpPr>
            <p:cNvPr id="104544" name="Text Box 96"/>
            <p:cNvSpPr txBox="1">
              <a:spLocks noChangeArrowheads="1"/>
            </p:cNvSpPr>
            <p:nvPr/>
          </p:nvSpPr>
          <p:spPr bwMode="auto">
            <a:xfrm>
              <a:off x="4560" y="3696"/>
              <a:ext cx="432" cy="1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1200" b="1" i="0">
                  <a:solidFill>
                    <a:schemeClr val="bg1"/>
                  </a:solidFill>
                  <a:ea typeface="+mn-ea"/>
                </a:rPr>
                <a:t>3</a:t>
              </a:r>
            </a:p>
          </p:txBody>
        </p:sp>
        <p:sp>
          <p:nvSpPr>
            <p:cNvPr id="104545" name="Text Box 97"/>
            <p:cNvSpPr txBox="1">
              <a:spLocks noChangeArrowheads="1"/>
            </p:cNvSpPr>
            <p:nvPr/>
          </p:nvSpPr>
          <p:spPr bwMode="auto">
            <a:xfrm>
              <a:off x="4128" y="3698"/>
              <a:ext cx="432" cy="1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1200" b="1" i="0">
                  <a:solidFill>
                    <a:schemeClr val="bg1"/>
                  </a:solidFill>
                  <a:ea typeface="+mn-ea"/>
                </a:rPr>
                <a:t>2</a:t>
              </a:r>
            </a:p>
          </p:txBody>
        </p:sp>
        <p:sp>
          <p:nvSpPr>
            <p:cNvPr id="104546" name="Text Box 98"/>
            <p:cNvSpPr txBox="1">
              <a:spLocks noChangeArrowheads="1"/>
            </p:cNvSpPr>
            <p:nvPr/>
          </p:nvSpPr>
          <p:spPr bwMode="auto">
            <a:xfrm>
              <a:off x="3696" y="3700"/>
              <a:ext cx="432" cy="1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1200" b="1" i="0">
                  <a:solidFill>
                    <a:schemeClr val="bg1"/>
                  </a:solidFill>
                  <a:ea typeface="+mn-ea"/>
                </a:rPr>
                <a:t>1</a:t>
              </a:r>
            </a:p>
          </p:txBody>
        </p:sp>
      </p:grpSp>
      <p:grpSp>
        <p:nvGrpSpPr>
          <p:cNvPr id="21515" name="Group 99"/>
          <p:cNvGrpSpPr>
            <a:grpSpLocks/>
          </p:cNvGrpSpPr>
          <p:nvPr/>
        </p:nvGrpSpPr>
        <p:grpSpPr bwMode="auto">
          <a:xfrm>
            <a:off x="6477000" y="5257800"/>
            <a:ext cx="374650" cy="538163"/>
            <a:chOff x="2379" y="480"/>
            <a:chExt cx="501" cy="720"/>
          </a:xfrm>
        </p:grpSpPr>
        <p:sp>
          <p:nvSpPr>
            <p:cNvPr id="104548" name="Rectangle 100"/>
            <p:cNvSpPr>
              <a:spLocks noChangeArrowheads="1"/>
            </p:cNvSpPr>
            <p:nvPr/>
          </p:nvSpPr>
          <p:spPr bwMode="auto">
            <a:xfrm>
              <a:off x="2570" y="480"/>
              <a:ext cx="119" cy="720"/>
            </a:xfrm>
            <a:prstGeom prst="rect">
              <a:avLst/>
            </a:prstGeom>
            <a:solidFill>
              <a:srgbClr val="C0C0C0"/>
            </a:solidFill>
            <a:ln w="9525">
              <a:solidFill>
                <a:srgbClr val="C0C0C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4549" name="Rectangle 101"/>
            <p:cNvSpPr>
              <a:spLocks noChangeArrowheads="1"/>
            </p:cNvSpPr>
            <p:nvPr/>
          </p:nvSpPr>
          <p:spPr bwMode="auto">
            <a:xfrm>
              <a:off x="2379" y="697"/>
              <a:ext cx="501" cy="96"/>
            </a:xfrm>
            <a:prstGeom prst="rect">
              <a:avLst/>
            </a:prstGeom>
            <a:solidFill>
              <a:srgbClr val="C0C0C0"/>
            </a:solidFill>
            <a:ln w="9525">
              <a:solidFill>
                <a:srgbClr val="C0C0C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06400" y="228600"/>
            <a:ext cx="8229600" cy="1143000"/>
          </a:xfrm>
        </p:spPr>
        <p:txBody>
          <a:bodyPr/>
          <a:lstStyle/>
          <a:p>
            <a:r>
              <a:rPr lang="pl-PL" sz="2800">
                <a:latin typeface="Arial Black" charset="0"/>
              </a:rPr>
              <a:t>Argument #9</a:t>
            </a:r>
            <a:br>
              <a:rPr lang="pl-PL" sz="2800">
                <a:latin typeface="Arial Black" charset="0"/>
              </a:rPr>
            </a:br>
            <a:r>
              <a:rPr lang="pl-PL" sz="2800">
                <a:latin typeface="Arial Black" charset="0"/>
              </a:rPr>
              <a:t>Wypowiedzi uczniów idących do Emaus</a:t>
            </a:r>
          </a:p>
        </p:txBody>
      </p:sp>
      <p:sp>
        <p:nvSpPr>
          <p:cNvPr id="22530" name="Rectangle 3"/>
          <p:cNvSpPr>
            <a:spLocks noGrp="1" noChangeArrowheads="1"/>
          </p:cNvSpPr>
          <p:nvPr>
            <p:ph type="body" idx="1"/>
          </p:nvPr>
        </p:nvSpPr>
        <p:spPr>
          <a:xfrm>
            <a:off x="0" y="1885950"/>
            <a:ext cx="8636000" cy="4171950"/>
          </a:xfrm>
        </p:spPr>
        <p:txBody>
          <a:bodyPr/>
          <a:lstStyle/>
          <a:p>
            <a:pPr>
              <a:buFont typeface="Monotype Sorts" charset="0"/>
              <a:buNone/>
            </a:pPr>
            <a:r>
              <a:rPr lang="pl-PL" sz="1800">
                <a:latin typeface="Arial" charset="0"/>
              </a:rPr>
              <a:t>	Uczniowie idący w niedzielę (patrz Łk 24.1;13) do Emaus powiedzieli Jezusowi, który im się objawił, że jego śmierć miała miejsce ... i tu jest problem ... </a:t>
            </a:r>
          </a:p>
          <a:p>
            <a:pPr lvl="1">
              <a:buFont typeface="Monotype Sorts" charset="0"/>
              <a:buNone/>
            </a:pPr>
            <a:r>
              <a:rPr lang="pl-PL" sz="1600">
                <a:latin typeface="Arial" charset="0"/>
              </a:rPr>
              <a:t>	</a:t>
            </a:r>
            <a:r>
              <a:rPr lang="pl-PL" sz="1600" i="1">
                <a:latin typeface="Arial" charset="0"/>
              </a:rPr>
              <a:t>Zapytał ich: Cóż takiego? Odpowiedzieli Mu: To, co się stało z Jezusem  (...) którego arcykapłani i nasi przywódcy wydali na śmierć i ukrzyżowali (...) Tak, a po tym wszystkim dziś już trzeci dzień, jak się to stało. (Łk 24.19-</a:t>
            </a:r>
            <a:r>
              <a:rPr lang="x-none" sz="1600" i="1">
                <a:latin typeface="Arial" charset="0"/>
                <a:cs typeface="Tahoma" charset="0"/>
              </a:rPr>
              <a:t>21</a:t>
            </a:r>
            <a:r>
              <a:rPr lang="pl-PL" sz="1600" i="1">
                <a:latin typeface="Arial" charset="0"/>
              </a:rPr>
              <a:t>)</a:t>
            </a:r>
          </a:p>
          <a:p>
            <a:pPr>
              <a:buFont typeface="Monotype Sorts" charset="0"/>
              <a:buNone/>
            </a:pPr>
            <a:r>
              <a:rPr lang="pl-PL" sz="1800">
                <a:latin typeface="Arial" charset="0"/>
              </a:rPr>
              <a:t>	W greckim oryginale mamy tu: "</a:t>
            </a:r>
            <a:r>
              <a:rPr lang="pl-PL" sz="1800" i="1">
                <a:latin typeface="Arial" charset="0"/>
              </a:rPr>
              <a:t>trzeci ten dzień upływa od kiedy stało się to</a:t>
            </a:r>
            <a:r>
              <a:rPr lang="pl-PL" sz="1800">
                <a:latin typeface="Arial" charset="0"/>
              </a:rPr>
              <a:t>„, można więc określić to tak:</a:t>
            </a:r>
          </a:p>
          <a:p>
            <a:pPr lvl="1"/>
            <a:r>
              <a:rPr lang="pl-PL" sz="1600">
                <a:latin typeface="Arial" charset="0"/>
              </a:rPr>
              <a:t>jest niedziela;</a:t>
            </a:r>
          </a:p>
          <a:p>
            <a:pPr lvl="1"/>
            <a:r>
              <a:rPr lang="pl-PL" sz="1600">
                <a:latin typeface="Arial" charset="0"/>
              </a:rPr>
              <a:t>w sobotę było "wczoraj„;</a:t>
            </a:r>
          </a:p>
          <a:p>
            <a:pPr lvl="1"/>
            <a:r>
              <a:rPr lang="pl-PL" sz="1600">
                <a:latin typeface="Arial" charset="0"/>
              </a:rPr>
              <a:t>w piątek to "przedwczoraj" albo "dwa dni temu„;</a:t>
            </a:r>
          </a:p>
          <a:p>
            <a:pPr lvl="1"/>
            <a:r>
              <a:rPr lang="pl-PL" sz="1600">
                <a:latin typeface="Arial" charset="0"/>
              </a:rPr>
              <a:t>w czwartek to "trzy dni temu„.</a:t>
            </a:r>
          </a:p>
          <a:p>
            <a:pPr>
              <a:buFont typeface="Monotype Sorts" charset="0"/>
              <a:buNone/>
            </a:pPr>
            <a:endParaRPr lang="pl-PL" sz="1800">
              <a:latin typeface="Arial" charset="0"/>
            </a:endParaRPr>
          </a:p>
        </p:txBody>
      </p:sp>
      <p:grpSp>
        <p:nvGrpSpPr>
          <p:cNvPr id="22531" name="Group 4"/>
          <p:cNvGrpSpPr>
            <a:grpSpLocks/>
          </p:cNvGrpSpPr>
          <p:nvPr/>
        </p:nvGrpSpPr>
        <p:grpSpPr bwMode="auto">
          <a:xfrm>
            <a:off x="152400" y="5718175"/>
            <a:ext cx="8915400" cy="1068388"/>
            <a:chOff x="96" y="2210"/>
            <a:chExt cx="5616" cy="673"/>
          </a:xfrm>
        </p:grpSpPr>
        <p:grpSp>
          <p:nvGrpSpPr>
            <p:cNvPr id="22547" name="Group 5"/>
            <p:cNvGrpSpPr>
              <a:grpSpLocks/>
            </p:cNvGrpSpPr>
            <p:nvPr/>
          </p:nvGrpSpPr>
          <p:grpSpPr bwMode="auto">
            <a:xfrm>
              <a:off x="960" y="2689"/>
              <a:ext cx="432" cy="96"/>
              <a:chOff x="576" y="2592"/>
              <a:chExt cx="432" cy="288"/>
            </a:xfrm>
          </p:grpSpPr>
          <p:sp>
            <p:nvSpPr>
              <p:cNvPr id="105478" name="Rectangle 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5479" name="Rectangle 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2548" name="Group 8"/>
            <p:cNvGrpSpPr>
              <a:grpSpLocks/>
            </p:cNvGrpSpPr>
            <p:nvPr/>
          </p:nvGrpSpPr>
          <p:grpSpPr bwMode="auto">
            <a:xfrm>
              <a:off x="1392" y="2689"/>
              <a:ext cx="432" cy="96"/>
              <a:chOff x="576" y="2592"/>
              <a:chExt cx="432" cy="288"/>
            </a:xfrm>
          </p:grpSpPr>
          <p:sp>
            <p:nvSpPr>
              <p:cNvPr id="105481" name="Rectangle 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5482" name="Rectangle 1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2549" name="Group 11"/>
            <p:cNvGrpSpPr>
              <a:grpSpLocks/>
            </p:cNvGrpSpPr>
            <p:nvPr/>
          </p:nvGrpSpPr>
          <p:grpSpPr bwMode="auto">
            <a:xfrm>
              <a:off x="1824" y="2689"/>
              <a:ext cx="432" cy="96"/>
              <a:chOff x="576" y="2592"/>
              <a:chExt cx="432" cy="288"/>
            </a:xfrm>
          </p:grpSpPr>
          <p:sp>
            <p:nvSpPr>
              <p:cNvPr id="105484" name="Rectangle 1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5485" name="Rectangle 1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2550" name="Group 14"/>
            <p:cNvGrpSpPr>
              <a:grpSpLocks/>
            </p:cNvGrpSpPr>
            <p:nvPr/>
          </p:nvGrpSpPr>
          <p:grpSpPr bwMode="auto">
            <a:xfrm>
              <a:off x="2256" y="2689"/>
              <a:ext cx="432" cy="96"/>
              <a:chOff x="576" y="2592"/>
              <a:chExt cx="432" cy="288"/>
            </a:xfrm>
          </p:grpSpPr>
          <p:sp>
            <p:nvSpPr>
              <p:cNvPr id="105487" name="Rectangle 15"/>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5488" name="Rectangle 16"/>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2551" name="Group 17"/>
            <p:cNvGrpSpPr>
              <a:grpSpLocks/>
            </p:cNvGrpSpPr>
            <p:nvPr/>
          </p:nvGrpSpPr>
          <p:grpSpPr bwMode="auto">
            <a:xfrm>
              <a:off x="2688" y="2689"/>
              <a:ext cx="432" cy="96"/>
              <a:chOff x="576" y="2592"/>
              <a:chExt cx="432" cy="288"/>
            </a:xfrm>
          </p:grpSpPr>
          <p:sp>
            <p:nvSpPr>
              <p:cNvPr id="105490" name="Rectangle 1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5491" name="Rectangle 1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2552" name="Group 20"/>
            <p:cNvGrpSpPr>
              <a:grpSpLocks/>
            </p:cNvGrpSpPr>
            <p:nvPr/>
          </p:nvGrpSpPr>
          <p:grpSpPr bwMode="auto">
            <a:xfrm>
              <a:off x="3120" y="2689"/>
              <a:ext cx="432" cy="96"/>
              <a:chOff x="576" y="2592"/>
              <a:chExt cx="432" cy="288"/>
            </a:xfrm>
          </p:grpSpPr>
          <p:sp>
            <p:nvSpPr>
              <p:cNvPr id="105493" name="Rectangle 2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5494" name="Rectangle 2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2553" name="Group 23"/>
            <p:cNvGrpSpPr>
              <a:grpSpLocks/>
            </p:cNvGrpSpPr>
            <p:nvPr/>
          </p:nvGrpSpPr>
          <p:grpSpPr bwMode="auto">
            <a:xfrm>
              <a:off x="3552" y="2689"/>
              <a:ext cx="432" cy="96"/>
              <a:chOff x="576" y="2592"/>
              <a:chExt cx="432" cy="288"/>
            </a:xfrm>
          </p:grpSpPr>
          <p:sp>
            <p:nvSpPr>
              <p:cNvPr id="105496" name="Rectangle 24"/>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5497" name="Rectangle 25"/>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2554" name="Group 26"/>
            <p:cNvGrpSpPr>
              <a:grpSpLocks/>
            </p:cNvGrpSpPr>
            <p:nvPr/>
          </p:nvGrpSpPr>
          <p:grpSpPr bwMode="auto">
            <a:xfrm>
              <a:off x="3984" y="2689"/>
              <a:ext cx="432" cy="96"/>
              <a:chOff x="576" y="2592"/>
              <a:chExt cx="432" cy="288"/>
            </a:xfrm>
          </p:grpSpPr>
          <p:sp>
            <p:nvSpPr>
              <p:cNvPr id="105499" name="Rectangle 2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5500" name="Rectangle 2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2555" name="Group 29"/>
            <p:cNvGrpSpPr>
              <a:grpSpLocks/>
            </p:cNvGrpSpPr>
            <p:nvPr/>
          </p:nvGrpSpPr>
          <p:grpSpPr bwMode="auto">
            <a:xfrm>
              <a:off x="4416" y="2689"/>
              <a:ext cx="432" cy="96"/>
              <a:chOff x="576" y="2592"/>
              <a:chExt cx="432" cy="288"/>
            </a:xfrm>
          </p:grpSpPr>
          <p:sp>
            <p:nvSpPr>
              <p:cNvPr id="105502" name="Rectangle 3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5503" name="Rectangle 3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2556" name="Group 32"/>
            <p:cNvGrpSpPr>
              <a:grpSpLocks/>
            </p:cNvGrpSpPr>
            <p:nvPr/>
          </p:nvGrpSpPr>
          <p:grpSpPr bwMode="auto">
            <a:xfrm>
              <a:off x="4848" y="2689"/>
              <a:ext cx="432" cy="96"/>
              <a:chOff x="576" y="2592"/>
              <a:chExt cx="432" cy="288"/>
            </a:xfrm>
          </p:grpSpPr>
          <p:sp>
            <p:nvSpPr>
              <p:cNvPr id="105505" name="Rectangle 3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5506" name="Rectangle 3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2557" name="Group 35"/>
            <p:cNvGrpSpPr>
              <a:grpSpLocks/>
            </p:cNvGrpSpPr>
            <p:nvPr/>
          </p:nvGrpSpPr>
          <p:grpSpPr bwMode="auto">
            <a:xfrm>
              <a:off x="5280" y="2689"/>
              <a:ext cx="432" cy="96"/>
              <a:chOff x="576" y="2592"/>
              <a:chExt cx="432" cy="288"/>
            </a:xfrm>
          </p:grpSpPr>
          <p:sp>
            <p:nvSpPr>
              <p:cNvPr id="105508" name="Rectangle 3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5509" name="Rectangle 3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2558" name="Group 38"/>
            <p:cNvGrpSpPr>
              <a:grpSpLocks/>
            </p:cNvGrpSpPr>
            <p:nvPr/>
          </p:nvGrpSpPr>
          <p:grpSpPr bwMode="auto">
            <a:xfrm>
              <a:off x="528" y="2689"/>
              <a:ext cx="432" cy="96"/>
              <a:chOff x="576" y="2592"/>
              <a:chExt cx="432" cy="288"/>
            </a:xfrm>
          </p:grpSpPr>
          <p:sp>
            <p:nvSpPr>
              <p:cNvPr id="105511" name="Rectangle 3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5512" name="Rectangle 4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105513" name="Rectangle 41"/>
            <p:cNvSpPr>
              <a:spLocks noChangeArrowheads="1"/>
            </p:cNvSpPr>
            <p:nvPr/>
          </p:nvSpPr>
          <p:spPr bwMode="auto">
            <a:xfrm>
              <a:off x="52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7</a:t>
              </a:r>
              <a:br>
                <a:rPr kumimoji="0" lang="pl-PL" altLang="x-none" b="1" i="0">
                  <a:ea typeface="+mn-ea"/>
                </a:rPr>
              </a:br>
              <a:r>
                <a:rPr kumimoji="0" lang="pl-PL" altLang="x-none" b="1" i="0">
                  <a:ea typeface="+mn-ea"/>
                </a:rPr>
                <a:t>cz</a:t>
              </a:r>
            </a:p>
          </p:txBody>
        </p:sp>
        <p:sp>
          <p:nvSpPr>
            <p:cNvPr id="105514" name="Rectangle 42"/>
            <p:cNvSpPr>
              <a:spLocks noChangeArrowheads="1"/>
            </p:cNvSpPr>
            <p:nvPr/>
          </p:nvSpPr>
          <p:spPr bwMode="auto">
            <a:xfrm>
              <a:off x="96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8</a:t>
              </a:r>
              <a:br>
                <a:rPr kumimoji="0" lang="pl-PL" altLang="x-none" b="1" i="0">
                  <a:ea typeface="+mn-ea"/>
                </a:rPr>
              </a:br>
              <a:r>
                <a:rPr kumimoji="0" lang="pl-PL" altLang="x-none" b="1" i="0">
                  <a:ea typeface="+mn-ea"/>
                </a:rPr>
                <a:t>pi</a:t>
              </a:r>
            </a:p>
          </p:txBody>
        </p:sp>
        <p:sp>
          <p:nvSpPr>
            <p:cNvPr id="105515" name="Rectangle 43"/>
            <p:cNvSpPr>
              <a:spLocks noChangeArrowheads="1"/>
            </p:cNvSpPr>
            <p:nvPr/>
          </p:nvSpPr>
          <p:spPr bwMode="auto">
            <a:xfrm>
              <a:off x="139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9</a:t>
              </a:r>
              <a:br>
                <a:rPr kumimoji="0" lang="pl-PL" altLang="x-none" b="1" i="0">
                  <a:ea typeface="+mn-ea"/>
                </a:rPr>
              </a:br>
              <a:r>
                <a:rPr kumimoji="0" lang="pl-PL" altLang="x-none" b="1" i="0">
                  <a:ea typeface="+mn-ea"/>
                </a:rPr>
                <a:t>so</a:t>
              </a:r>
            </a:p>
          </p:txBody>
        </p:sp>
        <p:sp>
          <p:nvSpPr>
            <p:cNvPr id="105516" name="Rectangle 44"/>
            <p:cNvSpPr>
              <a:spLocks noChangeArrowheads="1"/>
            </p:cNvSpPr>
            <p:nvPr/>
          </p:nvSpPr>
          <p:spPr bwMode="auto">
            <a:xfrm>
              <a:off x="182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10</a:t>
              </a:r>
              <a:br>
                <a:rPr kumimoji="0" lang="pl-PL" altLang="x-none" b="1" i="0">
                  <a:ea typeface="+mn-ea"/>
                </a:rPr>
              </a:br>
              <a:r>
                <a:rPr kumimoji="0" lang="pl-PL" altLang="x-none" b="1" i="0">
                  <a:ea typeface="+mn-ea"/>
                </a:rPr>
                <a:t>nd</a:t>
              </a:r>
            </a:p>
          </p:txBody>
        </p:sp>
        <p:sp>
          <p:nvSpPr>
            <p:cNvPr id="105517" name="Rectangle 45"/>
            <p:cNvSpPr>
              <a:spLocks noChangeArrowheads="1"/>
            </p:cNvSpPr>
            <p:nvPr/>
          </p:nvSpPr>
          <p:spPr bwMode="auto">
            <a:xfrm>
              <a:off x="225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11</a:t>
              </a:r>
              <a:br>
                <a:rPr kumimoji="0" lang="pl-PL" altLang="x-none" b="1" i="0">
                  <a:ea typeface="+mn-ea"/>
                </a:rPr>
              </a:br>
              <a:r>
                <a:rPr kumimoji="0" lang="pl-PL" altLang="x-none" b="1" i="0">
                  <a:ea typeface="+mn-ea"/>
                </a:rPr>
                <a:t>pn</a:t>
              </a:r>
            </a:p>
          </p:txBody>
        </p:sp>
        <p:sp>
          <p:nvSpPr>
            <p:cNvPr id="105518" name="Rectangle 46"/>
            <p:cNvSpPr>
              <a:spLocks noChangeArrowheads="1"/>
            </p:cNvSpPr>
            <p:nvPr/>
          </p:nvSpPr>
          <p:spPr bwMode="auto">
            <a:xfrm>
              <a:off x="268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12</a:t>
              </a:r>
              <a:br>
                <a:rPr kumimoji="0" lang="pl-PL" altLang="x-none" b="1" i="0">
                  <a:ea typeface="+mn-ea"/>
                </a:rPr>
              </a:br>
              <a:r>
                <a:rPr kumimoji="0" lang="pl-PL" altLang="x-none" b="1" i="0">
                  <a:ea typeface="+mn-ea"/>
                </a:rPr>
                <a:t>wt</a:t>
              </a:r>
            </a:p>
          </p:txBody>
        </p:sp>
        <p:sp>
          <p:nvSpPr>
            <p:cNvPr id="105519" name="Rectangle 47"/>
            <p:cNvSpPr>
              <a:spLocks noChangeArrowheads="1"/>
            </p:cNvSpPr>
            <p:nvPr/>
          </p:nvSpPr>
          <p:spPr bwMode="auto">
            <a:xfrm>
              <a:off x="312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13</a:t>
              </a:r>
              <a:br>
                <a:rPr kumimoji="0" lang="pl-PL" b="1" i="0"/>
              </a:br>
              <a:r>
                <a:rPr kumimoji="0" lang="pl-PL" b="1" i="0"/>
                <a:t>śr</a:t>
              </a:r>
            </a:p>
          </p:txBody>
        </p:sp>
        <p:sp>
          <p:nvSpPr>
            <p:cNvPr id="105520" name="Rectangle 48"/>
            <p:cNvSpPr>
              <a:spLocks noChangeArrowheads="1"/>
            </p:cNvSpPr>
            <p:nvPr/>
          </p:nvSpPr>
          <p:spPr bwMode="auto">
            <a:xfrm>
              <a:off x="355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14</a:t>
              </a:r>
              <a:br>
                <a:rPr kumimoji="0" lang="pl-PL" altLang="x-none" b="1" i="0">
                  <a:ea typeface="+mn-ea"/>
                </a:rPr>
              </a:br>
              <a:r>
                <a:rPr kumimoji="0" lang="pl-PL" altLang="x-none" b="1" i="0">
                  <a:ea typeface="+mn-ea"/>
                </a:rPr>
                <a:t>cz</a:t>
              </a:r>
            </a:p>
          </p:txBody>
        </p:sp>
        <p:sp>
          <p:nvSpPr>
            <p:cNvPr id="105521" name="Rectangle 49"/>
            <p:cNvSpPr>
              <a:spLocks noChangeArrowheads="1"/>
            </p:cNvSpPr>
            <p:nvPr/>
          </p:nvSpPr>
          <p:spPr bwMode="auto">
            <a:xfrm>
              <a:off x="398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15</a:t>
              </a:r>
              <a:br>
                <a:rPr kumimoji="0" lang="pl-PL" altLang="x-none" b="1" i="0">
                  <a:ea typeface="+mn-ea"/>
                </a:rPr>
              </a:br>
              <a:r>
                <a:rPr kumimoji="0" lang="pl-PL" altLang="x-none" b="1" i="0">
                  <a:ea typeface="+mn-ea"/>
                </a:rPr>
                <a:t>pi</a:t>
              </a:r>
            </a:p>
          </p:txBody>
        </p:sp>
        <p:sp>
          <p:nvSpPr>
            <p:cNvPr id="105522" name="Rectangle 50"/>
            <p:cNvSpPr>
              <a:spLocks noChangeArrowheads="1"/>
            </p:cNvSpPr>
            <p:nvPr/>
          </p:nvSpPr>
          <p:spPr bwMode="auto">
            <a:xfrm>
              <a:off x="441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16</a:t>
              </a:r>
              <a:br>
                <a:rPr kumimoji="0" lang="pl-PL" altLang="x-none" b="1" i="0">
                  <a:ea typeface="+mn-ea"/>
                </a:rPr>
              </a:br>
              <a:r>
                <a:rPr kumimoji="0" lang="pl-PL" altLang="x-none" b="1" i="0">
                  <a:ea typeface="+mn-ea"/>
                </a:rPr>
                <a:t>so</a:t>
              </a:r>
            </a:p>
          </p:txBody>
        </p:sp>
        <p:sp>
          <p:nvSpPr>
            <p:cNvPr id="105523" name="Rectangle 51"/>
            <p:cNvSpPr>
              <a:spLocks noChangeArrowheads="1"/>
            </p:cNvSpPr>
            <p:nvPr/>
          </p:nvSpPr>
          <p:spPr bwMode="auto">
            <a:xfrm>
              <a:off x="484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17</a:t>
              </a:r>
              <a:br>
                <a:rPr kumimoji="0" lang="pl-PL" altLang="x-none" b="1" i="0">
                  <a:ea typeface="+mn-ea"/>
                </a:rPr>
              </a:br>
              <a:r>
                <a:rPr kumimoji="0" lang="pl-PL" altLang="x-none" b="1" i="0">
                  <a:ea typeface="+mn-ea"/>
                </a:rPr>
                <a:t>nd</a:t>
              </a:r>
            </a:p>
          </p:txBody>
        </p:sp>
        <p:sp>
          <p:nvSpPr>
            <p:cNvPr id="105524" name="Rectangle 52"/>
            <p:cNvSpPr>
              <a:spLocks noChangeArrowheads="1"/>
            </p:cNvSpPr>
            <p:nvPr/>
          </p:nvSpPr>
          <p:spPr bwMode="auto">
            <a:xfrm>
              <a:off x="528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18</a:t>
              </a:r>
              <a:br>
                <a:rPr kumimoji="0" lang="pl-PL" altLang="x-none" b="1" i="0">
                  <a:ea typeface="+mn-ea"/>
                </a:rPr>
              </a:br>
              <a:r>
                <a:rPr kumimoji="0" lang="pl-PL" altLang="x-none" b="1" i="0">
                  <a:ea typeface="+mn-ea"/>
                </a:rPr>
                <a:t>pn</a:t>
              </a:r>
            </a:p>
          </p:txBody>
        </p:sp>
        <p:sp>
          <p:nvSpPr>
            <p:cNvPr id="105525" name="Line 53"/>
            <p:cNvSpPr>
              <a:spLocks noChangeShapeType="1"/>
            </p:cNvSpPr>
            <p:nvPr/>
          </p:nvSpPr>
          <p:spPr bwMode="auto">
            <a:xfrm flipV="1">
              <a:off x="96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5526" name="Line 54"/>
            <p:cNvSpPr>
              <a:spLocks noChangeShapeType="1"/>
            </p:cNvSpPr>
            <p:nvPr/>
          </p:nvSpPr>
          <p:spPr bwMode="auto">
            <a:xfrm flipV="1">
              <a:off x="139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5527" name="Line 55"/>
            <p:cNvSpPr>
              <a:spLocks noChangeShapeType="1"/>
            </p:cNvSpPr>
            <p:nvPr/>
          </p:nvSpPr>
          <p:spPr bwMode="auto">
            <a:xfrm flipV="1">
              <a:off x="182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5528" name="Line 56"/>
            <p:cNvSpPr>
              <a:spLocks noChangeShapeType="1"/>
            </p:cNvSpPr>
            <p:nvPr/>
          </p:nvSpPr>
          <p:spPr bwMode="auto">
            <a:xfrm flipV="1">
              <a:off x="225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5529" name="Line 57"/>
            <p:cNvSpPr>
              <a:spLocks noChangeShapeType="1"/>
            </p:cNvSpPr>
            <p:nvPr/>
          </p:nvSpPr>
          <p:spPr bwMode="auto">
            <a:xfrm flipV="1">
              <a:off x="268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5530" name="Line 58"/>
            <p:cNvSpPr>
              <a:spLocks noChangeShapeType="1"/>
            </p:cNvSpPr>
            <p:nvPr/>
          </p:nvSpPr>
          <p:spPr bwMode="auto">
            <a:xfrm flipV="1">
              <a:off x="312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5531" name="Line 59"/>
            <p:cNvSpPr>
              <a:spLocks noChangeShapeType="1"/>
            </p:cNvSpPr>
            <p:nvPr/>
          </p:nvSpPr>
          <p:spPr bwMode="auto">
            <a:xfrm flipV="1">
              <a:off x="355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5532" name="Line 60"/>
            <p:cNvSpPr>
              <a:spLocks noChangeShapeType="1"/>
            </p:cNvSpPr>
            <p:nvPr/>
          </p:nvSpPr>
          <p:spPr bwMode="auto">
            <a:xfrm flipV="1">
              <a:off x="398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5533" name="Line 61"/>
            <p:cNvSpPr>
              <a:spLocks noChangeShapeType="1"/>
            </p:cNvSpPr>
            <p:nvPr/>
          </p:nvSpPr>
          <p:spPr bwMode="auto">
            <a:xfrm flipV="1">
              <a:off x="441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5534" name="Line 62"/>
            <p:cNvSpPr>
              <a:spLocks noChangeShapeType="1"/>
            </p:cNvSpPr>
            <p:nvPr/>
          </p:nvSpPr>
          <p:spPr bwMode="auto">
            <a:xfrm flipV="1">
              <a:off x="484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5535" name="Line 63"/>
            <p:cNvSpPr>
              <a:spLocks noChangeShapeType="1"/>
            </p:cNvSpPr>
            <p:nvPr/>
          </p:nvSpPr>
          <p:spPr bwMode="auto">
            <a:xfrm flipV="1">
              <a:off x="528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5536" name="Line 64"/>
            <p:cNvSpPr>
              <a:spLocks noChangeShapeType="1"/>
            </p:cNvSpPr>
            <p:nvPr/>
          </p:nvSpPr>
          <p:spPr bwMode="auto">
            <a:xfrm flipV="1">
              <a:off x="571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5537" name="Line 65"/>
            <p:cNvSpPr>
              <a:spLocks noChangeShapeType="1"/>
            </p:cNvSpPr>
            <p:nvPr/>
          </p:nvSpPr>
          <p:spPr bwMode="auto">
            <a:xfrm flipV="1">
              <a:off x="52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5538" name="Rectangle 66"/>
            <p:cNvSpPr>
              <a:spLocks noChangeArrowheads="1"/>
            </p:cNvSpPr>
            <p:nvPr/>
          </p:nvSpPr>
          <p:spPr bwMode="auto">
            <a:xfrm>
              <a:off x="1392"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5539" name="Rectangle 67"/>
            <p:cNvSpPr>
              <a:spLocks noChangeArrowheads="1"/>
            </p:cNvSpPr>
            <p:nvPr/>
          </p:nvSpPr>
          <p:spPr bwMode="auto">
            <a:xfrm>
              <a:off x="1824"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5540" name="Rectangle 68"/>
            <p:cNvSpPr>
              <a:spLocks noChangeArrowheads="1"/>
            </p:cNvSpPr>
            <p:nvPr/>
          </p:nvSpPr>
          <p:spPr bwMode="auto">
            <a:xfrm>
              <a:off x="225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5541" name="Rectangle 69"/>
            <p:cNvSpPr>
              <a:spLocks noChangeArrowheads="1"/>
            </p:cNvSpPr>
            <p:nvPr/>
          </p:nvSpPr>
          <p:spPr bwMode="auto">
            <a:xfrm>
              <a:off x="268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5542" name="Rectangle 70"/>
            <p:cNvSpPr>
              <a:spLocks noChangeArrowheads="1"/>
            </p:cNvSpPr>
            <p:nvPr/>
          </p:nvSpPr>
          <p:spPr bwMode="auto">
            <a:xfrm>
              <a:off x="312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5543" name="Rectangle 71"/>
            <p:cNvSpPr>
              <a:spLocks noChangeArrowheads="1"/>
            </p:cNvSpPr>
            <p:nvPr/>
          </p:nvSpPr>
          <p:spPr bwMode="auto">
            <a:xfrm>
              <a:off x="3552"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5544" name="Rectangle 72"/>
            <p:cNvSpPr>
              <a:spLocks noChangeArrowheads="1"/>
            </p:cNvSpPr>
            <p:nvPr/>
          </p:nvSpPr>
          <p:spPr bwMode="auto">
            <a:xfrm>
              <a:off x="3984"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5545" name="Rectangle 73"/>
            <p:cNvSpPr>
              <a:spLocks noChangeArrowheads="1"/>
            </p:cNvSpPr>
            <p:nvPr/>
          </p:nvSpPr>
          <p:spPr bwMode="auto">
            <a:xfrm>
              <a:off x="4416"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5546" name="Rectangle 74"/>
            <p:cNvSpPr>
              <a:spLocks noChangeArrowheads="1"/>
            </p:cNvSpPr>
            <p:nvPr/>
          </p:nvSpPr>
          <p:spPr bwMode="auto">
            <a:xfrm>
              <a:off x="484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5547" name="Rectangle 75"/>
            <p:cNvSpPr>
              <a:spLocks noChangeArrowheads="1"/>
            </p:cNvSpPr>
            <p:nvPr/>
          </p:nvSpPr>
          <p:spPr bwMode="auto">
            <a:xfrm>
              <a:off x="528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5548" name="Rectangle 76"/>
            <p:cNvSpPr>
              <a:spLocks noChangeArrowheads="1"/>
            </p:cNvSpPr>
            <p:nvPr/>
          </p:nvSpPr>
          <p:spPr bwMode="auto">
            <a:xfrm>
              <a:off x="96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5549" name="Rectangle 77"/>
            <p:cNvSpPr>
              <a:spLocks noChangeArrowheads="1"/>
            </p:cNvSpPr>
            <p:nvPr/>
          </p:nvSpPr>
          <p:spPr bwMode="auto">
            <a:xfrm>
              <a:off x="52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22596" name="Group 78"/>
            <p:cNvGrpSpPr>
              <a:grpSpLocks/>
            </p:cNvGrpSpPr>
            <p:nvPr/>
          </p:nvGrpSpPr>
          <p:grpSpPr bwMode="auto">
            <a:xfrm>
              <a:off x="96" y="2689"/>
              <a:ext cx="432" cy="96"/>
              <a:chOff x="576" y="2592"/>
              <a:chExt cx="432" cy="288"/>
            </a:xfrm>
          </p:grpSpPr>
          <p:sp>
            <p:nvSpPr>
              <p:cNvPr id="105551" name="Rectangle 7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5552" name="Rectangle 8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105553" name="Line 81"/>
            <p:cNvSpPr>
              <a:spLocks noChangeShapeType="1"/>
            </p:cNvSpPr>
            <p:nvPr/>
          </p:nvSpPr>
          <p:spPr bwMode="auto">
            <a:xfrm flipV="1">
              <a:off x="96" y="2305"/>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5554" name="Rectangle 82"/>
            <p:cNvSpPr>
              <a:spLocks noChangeArrowheads="1"/>
            </p:cNvSpPr>
            <p:nvPr/>
          </p:nvSpPr>
          <p:spPr bwMode="auto">
            <a:xfrm>
              <a:off x="9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5555" name="Rectangle 83"/>
            <p:cNvSpPr>
              <a:spLocks noChangeArrowheads="1"/>
            </p:cNvSpPr>
            <p:nvPr/>
          </p:nvSpPr>
          <p:spPr bwMode="auto">
            <a:xfrm>
              <a:off x="9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6</a:t>
              </a:r>
              <a:br>
                <a:rPr kumimoji="0" lang="pl-PL" b="1" i="0"/>
              </a:br>
              <a:r>
                <a:rPr kumimoji="0" lang="pl-PL" b="1" i="0"/>
                <a:t>śr</a:t>
              </a:r>
            </a:p>
          </p:txBody>
        </p:sp>
      </p:grpSp>
      <p:sp>
        <p:nvSpPr>
          <p:cNvPr id="105556" name="AutoShape 84"/>
          <p:cNvSpPr>
            <a:spLocks noChangeArrowheads="1"/>
          </p:cNvSpPr>
          <p:nvPr/>
        </p:nvSpPr>
        <p:spPr bwMode="auto">
          <a:xfrm flipH="1">
            <a:off x="7805738" y="5311775"/>
            <a:ext cx="388937" cy="406400"/>
          </a:xfrm>
          <a:prstGeom prst="sun">
            <a:avLst>
              <a:gd name="adj" fmla="val 26736"/>
            </a:avLst>
          </a:prstGeom>
          <a:solidFill>
            <a:srgbClr val="0033CC"/>
          </a:solidFill>
          <a:ln>
            <a:noFill/>
          </a:ln>
          <a:effectLst/>
          <a:extLs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22533" name="Group 85"/>
          <p:cNvGrpSpPr>
            <a:grpSpLocks/>
          </p:cNvGrpSpPr>
          <p:nvPr/>
        </p:nvGrpSpPr>
        <p:grpSpPr bwMode="auto">
          <a:xfrm>
            <a:off x="5797550" y="5257800"/>
            <a:ext cx="374650" cy="538163"/>
            <a:chOff x="2379" y="480"/>
            <a:chExt cx="501" cy="720"/>
          </a:xfrm>
        </p:grpSpPr>
        <p:sp>
          <p:nvSpPr>
            <p:cNvPr id="105558" name="Rectangle 86"/>
            <p:cNvSpPr>
              <a:spLocks noChangeArrowheads="1"/>
            </p:cNvSpPr>
            <p:nvPr/>
          </p:nvSpPr>
          <p:spPr bwMode="auto">
            <a:xfrm>
              <a:off x="2570" y="480"/>
              <a:ext cx="119" cy="720"/>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5559" name="Rectangle 87"/>
            <p:cNvSpPr>
              <a:spLocks noChangeArrowheads="1"/>
            </p:cNvSpPr>
            <p:nvPr/>
          </p:nvSpPr>
          <p:spPr bwMode="auto">
            <a:xfrm>
              <a:off x="2379" y="697"/>
              <a:ext cx="501" cy="96"/>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grpSp>
        <p:nvGrpSpPr>
          <p:cNvPr id="22534" name="Group 88"/>
          <p:cNvGrpSpPr>
            <a:grpSpLocks/>
          </p:cNvGrpSpPr>
          <p:nvPr/>
        </p:nvGrpSpPr>
        <p:grpSpPr bwMode="auto">
          <a:xfrm>
            <a:off x="5638800" y="4876800"/>
            <a:ext cx="2057400" cy="403225"/>
            <a:chOff x="3696" y="3696"/>
            <a:chExt cx="1296" cy="254"/>
          </a:xfrm>
        </p:grpSpPr>
        <p:sp>
          <p:nvSpPr>
            <p:cNvPr id="105561" name="Text Box 89"/>
            <p:cNvSpPr txBox="1">
              <a:spLocks noChangeArrowheads="1"/>
            </p:cNvSpPr>
            <p:nvPr/>
          </p:nvSpPr>
          <p:spPr bwMode="auto">
            <a:xfrm>
              <a:off x="4560" y="3696"/>
              <a:ext cx="432"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-1</a:t>
              </a:r>
            </a:p>
          </p:txBody>
        </p:sp>
        <p:sp>
          <p:nvSpPr>
            <p:cNvPr id="105562" name="Text Box 90"/>
            <p:cNvSpPr txBox="1">
              <a:spLocks noChangeArrowheads="1"/>
            </p:cNvSpPr>
            <p:nvPr/>
          </p:nvSpPr>
          <p:spPr bwMode="auto">
            <a:xfrm>
              <a:off x="4128" y="3698"/>
              <a:ext cx="432"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-2</a:t>
              </a:r>
            </a:p>
          </p:txBody>
        </p:sp>
        <p:sp>
          <p:nvSpPr>
            <p:cNvPr id="105563" name="Text Box 91"/>
            <p:cNvSpPr txBox="1">
              <a:spLocks noChangeArrowheads="1"/>
            </p:cNvSpPr>
            <p:nvPr/>
          </p:nvSpPr>
          <p:spPr bwMode="auto">
            <a:xfrm>
              <a:off x="3696" y="3700"/>
              <a:ext cx="432"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-3</a:t>
              </a:r>
            </a:p>
          </p:txBody>
        </p:sp>
      </p:grpSp>
      <p:grpSp>
        <p:nvGrpSpPr>
          <p:cNvPr id="22535" name="Group 92"/>
          <p:cNvGrpSpPr>
            <a:grpSpLocks/>
          </p:cNvGrpSpPr>
          <p:nvPr/>
        </p:nvGrpSpPr>
        <p:grpSpPr bwMode="auto">
          <a:xfrm>
            <a:off x="6477000" y="5257800"/>
            <a:ext cx="374650" cy="538163"/>
            <a:chOff x="2379" y="480"/>
            <a:chExt cx="501" cy="720"/>
          </a:xfrm>
        </p:grpSpPr>
        <p:sp>
          <p:nvSpPr>
            <p:cNvPr id="105565" name="Rectangle 93"/>
            <p:cNvSpPr>
              <a:spLocks noChangeArrowheads="1"/>
            </p:cNvSpPr>
            <p:nvPr/>
          </p:nvSpPr>
          <p:spPr bwMode="auto">
            <a:xfrm>
              <a:off x="2570" y="480"/>
              <a:ext cx="119" cy="720"/>
            </a:xfrm>
            <a:prstGeom prst="rect">
              <a:avLst/>
            </a:prstGeom>
            <a:solidFill>
              <a:srgbClr val="C0C0C0"/>
            </a:solidFill>
            <a:ln w="9525">
              <a:solidFill>
                <a:srgbClr val="C0C0C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5566" name="Rectangle 94"/>
            <p:cNvSpPr>
              <a:spLocks noChangeArrowheads="1"/>
            </p:cNvSpPr>
            <p:nvPr/>
          </p:nvSpPr>
          <p:spPr bwMode="auto">
            <a:xfrm>
              <a:off x="2379" y="697"/>
              <a:ext cx="501" cy="96"/>
            </a:xfrm>
            <a:prstGeom prst="rect">
              <a:avLst/>
            </a:prstGeom>
            <a:solidFill>
              <a:srgbClr val="C0C0C0"/>
            </a:solidFill>
            <a:ln w="9525">
              <a:solidFill>
                <a:srgbClr val="C0C0C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grpSp>
        <p:nvGrpSpPr>
          <p:cNvPr id="22536" name="Group 95"/>
          <p:cNvGrpSpPr>
            <a:grpSpLocks/>
          </p:cNvGrpSpPr>
          <p:nvPr/>
        </p:nvGrpSpPr>
        <p:grpSpPr bwMode="auto">
          <a:xfrm>
            <a:off x="6324600" y="4572000"/>
            <a:ext cx="2057400" cy="403225"/>
            <a:chOff x="3696" y="3696"/>
            <a:chExt cx="1296" cy="254"/>
          </a:xfrm>
        </p:grpSpPr>
        <p:sp>
          <p:nvSpPr>
            <p:cNvPr id="105568" name="Text Box 96"/>
            <p:cNvSpPr txBox="1">
              <a:spLocks noChangeArrowheads="1"/>
            </p:cNvSpPr>
            <p:nvPr/>
          </p:nvSpPr>
          <p:spPr bwMode="auto">
            <a:xfrm>
              <a:off x="4560" y="3696"/>
              <a:ext cx="432"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rgbClr val="C0C0C0"/>
                  </a:solidFill>
                  <a:ea typeface="+mn-ea"/>
                </a:rPr>
                <a:t>-1</a:t>
              </a:r>
            </a:p>
          </p:txBody>
        </p:sp>
        <p:sp>
          <p:nvSpPr>
            <p:cNvPr id="105569" name="Text Box 97"/>
            <p:cNvSpPr txBox="1">
              <a:spLocks noChangeArrowheads="1"/>
            </p:cNvSpPr>
            <p:nvPr/>
          </p:nvSpPr>
          <p:spPr bwMode="auto">
            <a:xfrm>
              <a:off x="4128" y="3698"/>
              <a:ext cx="432"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rgbClr val="C0C0C0"/>
                  </a:solidFill>
                  <a:ea typeface="+mn-ea"/>
                </a:rPr>
                <a:t>-2</a:t>
              </a:r>
            </a:p>
          </p:txBody>
        </p:sp>
        <p:sp>
          <p:nvSpPr>
            <p:cNvPr id="105570" name="Text Box 98"/>
            <p:cNvSpPr txBox="1">
              <a:spLocks noChangeArrowheads="1"/>
            </p:cNvSpPr>
            <p:nvPr/>
          </p:nvSpPr>
          <p:spPr bwMode="auto">
            <a:xfrm>
              <a:off x="3696" y="3700"/>
              <a:ext cx="432"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rgbClr val="C0C0C0"/>
                  </a:solidFill>
                  <a:ea typeface="+mn-ea"/>
                </a:rPr>
                <a:t>-3</a:t>
              </a: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r>
              <a:rPr lang="pl-PL" sz="2800">
                <a:latin typeface="Arial Black" charset="0"/>
              </a:rPr>
              <a:t>Argument #10 – Wypowiedź Świętego Pawła</a:t>
            </a:r>
            <a:endParaRPr lang="pl-PL" sz="2800" i="1">
              <a:latin typeface="Arial Black" charset="0"/>
            </a:endParaRPr>
          </a:p>
        </p:txBody>
      </p:sp>
      <p:sp>
        <p:nvSpPr>
          <p:cNvPr id="23554" name="Rectangle 3"/>
          <p:cNvSpPr>
            <a:spLocks noGrp="1" noChangeArrowheads="1"/>
          </p:cNvSpPr>
          <p:nvPr>
            <p:ph type="body" idx="1"/>
          </p:nvPr>
        </p:nvSpPr>
        <p:spPr>
          <a:xfrm>
            <a:off x="0" y="1676400"/>
            <a:ext cx="8636000" cy="4381500"/>
          </a:xfrm>
        </p:spPr>
        <p:txBody>
          <a:bodyPr/>
          <a:lstStyle/>
          <a:p>
            <a:pPr>
              <a:buFont typeface="Monotype Sorts" charset="0"/>
              <a:buNone/>
            </a:pPr>
            <a:r>
              <a:rPr lang="pl-PL" sz="1800">
                <a:latin typeface="Arial" charset="0"/>
              </a:rPr>
              <a:t>	Są jednak miejsca w Biblii mówiące o tym, że Jezus trzeciego dnia zmartwychwstał (podobnie Wyznanie Wiary). Jest tak na przykład u Świętego Pawła:</a:t>
            </a:r>
          </a:p>
          <a:p>
            <a:pPr lvl="1">
              <a:buFont typeface="Monotype Sorts" charset="0"/>
              <a:buNone/>
            </a:pPr>
            <a:r>
              <a:rPr lang="pl-PL" sz="1600" i="1">
                <a:latin typeface="Arial" charset="0"/>
              </a:rPr>
              <a:t>	Przekazałem wam na początku to, co przejąłem; że Chrystus umarł - zgodnie z Pismem - za nasze grzechy, że został pogrzebany, że zmartwychwstał trzeciego dnia, zgodnie z Pismem; (1Kor 15.3</a:t>
            </a:r>
            <a:r>
              <a:rPr lang="x-none" sz="1600" i="1">
                <a:latin typeface="Arial" charset="0"/>
                <a:cs typeface="Tahoma" charset="0"/>
              </a:rPr>
              <a:t>4</a:t>
            </a:r>
            <a:r>
              <a:rPr lang="pl-PL" sz="1600" i="1">
                <a:latin typeface="Arial" charset="0"/>
              </a:rPr>
              <a:t>)</a:t>
            </a:r>
          </a:p>
          <a:p>
            <a:pPr>
              <a:buFont typeface="Monotype Sorts" charset="0"/>
              <a:buNone/>
            </a:pPr>
            <a:r>
              <a:rPr lang="pl-PL" sz="1800">
                <a:latin typeface="Arial" charset="0"/>
              </a:rPr>
              <a:t>	Ale czy czasem nie można tego rozumieć w ten sposób:</a:t>
            </a:r>
          </a:p>
          <a:p>
            <a:pPr lvl="2"/>
            <a:r>
              <a:rPr lang="pl-PL" sz="1600">
                <a:latin typeface="Arial" charset="0"/>
              </a:rPr>
              <a:t>czwartek - Przygotowanie Paschy, ukrzyżowanie Jezusa</a:t>
            </a:r>
          </a:p>
          <a:p>
            <a:pPr lvl="2"/>
            <a:r>
              <a:rPr lang="pl-PL" sz="1600">
                <a:latin typeface="Arial" charset="0"/>
              </a:rPr>
              <a:t>pierwszy dzień - piątek, szabat Świąteczny, pierwszy dzień Przaśników</a:t>
            </a:r>
          </a:p>
          <a:p>
            <a:pPr lvl="2"/>
            <a:r>
              <a:rPr lang="pl-PL" sz="1600">
                <a:latin typeface="Arial" charset="0"/>
              </a:rPr>
              <a:t>drugi dzień - sobota, szabat sobotni</a:t>
            </a:r>
          </a:p>
          <a:p>
            <a:pPr lvl="2"/>
            <a:r>
              <a:rPr lang="pl-PL" sz="1600">
                <a:latin typeface="Arial" charset="0"/>
              </a:rPr>
              <a:t>trzeci dzień - niedziela, Święto Pierwocin, zmartwychwstanie Jezusa</a:t>
            </a:r>
          </a:p>
          <a:p>
            <a:pPr>
              <a:buFont typeface="Monotype Sorts" charset="0"/>
              <a:buNone/>
            </a:pPr>
            <a:r>
              <a:rPr lang="pl-PL" sz="1800">
                <a:latin typeface="Arial" charset="0"/>
              </a:rPr>
              <a:t>	Można tak, ale można też tradycyjnie.</a:t>
            </a:r>
          </a:p>
          <a:p>
            <a:pPr>
              <a:buFont typeface="Monotype Sorts" charset="0"/>
              <a:buNone/>
            </a:pPr>
            <a:endParaRPr lang="pl-PL" sz="1800">
              <a:latin typeface="Arial" charset="0"/>
            </a:endParaRPr>
          </a:p>
        </p:txBody>
      </p:sp>
      <p:grpSp>
        <p:nvGrpSpPr>
          <p:cNvPr id="23555" name="Group 4"/>
          <p:cNvGrpSpPr>
            <a:grpSpLocks/>
          </p:cNvGrpSpPr>
          <p:nvPr/>
        </p:nvGrpSpPr>
        <p:grpSpPr bwMode="auto">
          <a:xfrm>
            <a:off x="152400" y="5718175"/>
            <a:ext cx="8915400" cy="1068388"/>
            <a:chOff x="96" y="2210"/>
            <a:chExt cx="5616" cy="673"/>
          </a:xfrm>
        </p:grpSpPr>
        <p:grpSp>
          <p:nvGrpSpPr>
            <p:cNvPr id="23567" name="Group 5"/>
            <p:cNvGrpSpPr>
              <a:grpSpLocks/>
            </p:cNvGrpSpPr>
            <p:nvPr/>
          </p:nvGrpSpPr>
          <p:grpSpPr bwMode="auto">
            <a:xfrm>
              <a:off x="960" y="2689"/>
              <a:ext cx="432" cy="96"/>
              <a:chOff x="576" y="2592"/>
              <a:chExt cx="432" cy="288"/>
            </a:xfrm>
          </p:grpSpPr>
          <p:sp>
            <p:nvSpPr>
              <p:cNvPr id="106502" name="Rectangle 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6503" name="Rectangle 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3568" name="Group 8"/>
            <p:cNvGrpSpPr>
              <a:grpSpLocks/>
            </p:cNvGrpSpPr>
            <p:nvPr/>
          </p:nvGrpSpPr>
          <p:grpSpPr bwMode="auto">
            <a:xfrm>
              <a:off x="1392" y="2689"/>
              <a:ext cx="432" cy="96"/>
              <a:chOff x="576" y="2592"/>
              <a:chExt cx="432" cy="288"/>
            </a:xfrm>
          </p:grpSpPr>
          <p:sp>
            <p:nvSpPr>
              <p:cNvPr id="106505" name="Rectangle 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6506" name="Rectangle 1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3569" name="Group 11"/>
            <p:cNvGrpSpPr>
              <a:grpSpLocks/>
            </p:cNvGrpSpPr>
            <p:nvPr/>
          </p:nvGrpSpPr>
          <p:grpSpPr bwMode="auto">
            <a:xfrm>
              <a:off x="1824" y="2689"/>
              <a:ext cx="432" cy="96"/>
              <a:chOff x="576" y="2592"/>
              <a:chExt cx="432" cy="288"/>
            </a:xfrm>
          </p:grpSpPr>
          <p:sp>
            <p:nvSpPr>
              <p:cNvPr id="106508" name="Rectangle 1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6509" name="Rectangle 1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3570" name="Group 14"/>
            <p:cNvGrpSpPr>
              <a:grpSpLocks/>
            </p:cNvGrpSpPr>
            <p:nvPr/>
          </p:nvGrpSpPr>
          <p:grpSpPr bwMode="auto">
            <a:xfrm>
              <a:off x="2256" y="2689"/>
              <a:ext cx="432" cy="96"/>
              <a:chOff x="576" y="2592"/>
              <a:chExt cx="432" cy="288"/>
            </a:xfrm>
          </p:grpSpPr>
          <p:sp>
            <p:nvSpPr>
              <p:cNvPr id="106511" name="Rectangle 15"/>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6512" name="Rectangle 16"/>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3571" name="Group 17"/>
            <p:cNvGrpSpPr>
              <a:grpSpLocks/>
            </p:cNvGrpSpPr>
            <p:nvPr/>
          </p:nvGrpSpPr>
          <p:grpSpPr bwMode="auto">
            <a:xfrm>
              <a:off x="2688" y="2689"/>
              <a:ext cx="432" cy="96"/>
              <a:chOff x="576" y="2592"/>
              <a:chExt cx="432" cy="288"/>
            </a:xfrm>
          </p:grpSpPr>
          <p:sp>
            <p:nvSpPr>
              <p:cNvPr id="106514" name="Rectangle 1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6515" name="Rectangle 1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3572" name="Group 20"/>
            <p:cNvGrpSpPr>
              <a:grpSpLocks/>
            </p:cNvGrpSpPr>
            <p:nvPr/>
          </p:nvGrpSpPr>
          <p:grpSpPr bwMode="auto">
            <a:xfrm>
              <a:off x="3120" y="2689"/>
              <a:ext cx="432" cy="96"/>
              <a:chOff x="576" y="2592"/>
              <a:chExt cx="432" cy="288"/>
            </a:xfrm>
          </p:grpSpPr>
          <p:sp>
            <p:nvSpPr>
              <p:cNvPr id="106517" name="Rectangle 2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6518" name="Rectangle 2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3573" name="Group 23"/>
            <p:cNvGrpSpPr>
              <a:grpSpLocks/>
            </p:cNvGrpSpPr>
            <p:nvPr/>
          </p:nvGrpSpPr>
          <p:grpSpPr bwMode="auto">
            <a:xfrm>
              <a:off x="3552" y="2689"/>
              <a:ext cx="432" cy="96"/>
              <a:chOff x="576" y="2592"/>
              <a:chExt cx="432" cy="288"/>
            </a:xfrm>
          </p:grpSpPr>
          <p:sp>
            <p:nvSpPr>
              <p:cNvPr id="106520" name="Rectangle 24"/>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6521" name="Rectangle 25"/>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3574" name="Group 26"/>
            <p:cNvGrpSpPr>
              <a:grpSpLocks/>
            </p:cNvGrpSpPr>
            <p:nvPr/>
          </p:nvGrpSpPr>
          <p:grpSpPr bwMode="auto">
            <a:xfrm>
              <a:off x="3984" y="2689"/>
              <a:ext cx="432" cy="96"/>
              <a:chOff x="576" y="2592"/>
              <a:chExt cx="432" cy="288"/>
            </a:xfrm>
          </p:grpSpPr>
          <p:sp>
            <p:nvSpPr>
              <p:cNvPr id="106523" name="Rectangle 2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6524" name="Rectangle 2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3575" name="Group 29"/>
            <p:cNvGrpSpPr>
              <a:grpSpLocks/>
            </p:cNvGrpSpPr>
            <p:nvPr/>
          </p:nvGrpSpPr>
          <p:grpSpPr bwMode="auto">
            <a:xfrm>
              <a:off x="4416" y="2689"/>
              <a:ext cx="432" cy="96"/>
              <a:chOff x="576" y="2592"/>
              <a:chExt cx="432" cy="288"/>
            </a:xfrm>
          </p:grpSpPr>
          <p:sp>
            <p:nvSpPr>
              <p:cNvPr id="106526" name="Rectangle 3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6527" name="Rectangle 3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3576" name="Group 32"/>
            <p:cNvGrpSpPr>
              <a:grpSpLocks/>
            </p:cNvGrpSpPr>
            <p:nvPr/>
          </p:nvGrpSpPr>
          <p:grpSpPr bwMode="auto">
            <a:xfrm>
              <a:off x="4848" y="2689"/>
              <a:ext cx="432" cy="96"/>
              <a:chOff x="576" y="2592"/>
              <a:chExt cx="432" cy="288"/>
            </a:xfrm>
          </p:grpSpPr>
          <p:sp>
            <p:nvSpPr>
              <p:cNvPr id="106529" name="Rectangle 3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6530" name="Rectangle 3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3577" name="Group 35"/>
            <p:cNvGrpSpPr>
              <a:grpSpLocks/>
            </p:cNvGrpSpPr>
            <p:nvPr/>
          </p:nvGrpSpPr>
          <p:grpSpPr bwMode="auto">
            <a:xfrm>
              <a:off x="5280" y="2689"/>
              <a:ext cx="432" cy="96"/>
              <a:chOff x="576" y="2592"/>
              <a:chExt cx="432" cy="288"/>
            </a:xfrm>
          </p:grpSpPr>
          <p:sp>
            <p:nvSpPr>
              <p:cNvPr id="106532" name="Rectangle 3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6533" name="Rectangle 3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23578" name="Group 38"/>
            <p:cNvGrpSpPr>
              <a:grpSpLocks/>
            </p:cNvGrpSpPr>
            <p:nvPr/>
          </p:nvGrpSpPr>
          <p:grpSpPr bwMode="auto">
            <a:xfrm>
              <a:off x="528" y="2689"/>
              <a:ext cx="432" cy="96"/>
              <a:chOff x="576" y="2592"/>
              <a:chExt cx="432" cy="288"/>
            </a:xfrm>
          </p:grpSpPr>
          <p:sp>
            <p:nvSpPr>
              <p:cNvPr id="106535" name="Rectangle 3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6536" name="Rectangle 4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106537" name="Rectangle 41"/>
            <p:cNvSpPr>
              <a:spLocks noChangeArrowheads="1"/>
            </p:cNvSpPr>
            <p:nvPr/>
          </p:nvSpPr>
          <p:spPr bwMode="auto">
            <a:xfrm>
              <a:off x="52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7</a:t>
              </a:r>
              <a:br>
                <a:rPr kumimoji="0" lang="pl-PL" altLang="x-none" b="1" i="0">
                  <a:ea typeface="+mn-ea"/>
                </a:rPr>
              </a:br>
              <a:r>
                <a:rPr kumimoji="0" lang="pl-PL" altLang="x-none" b="1" i="0">
                  <a:ea typeface="+mn-ea"/>
                </a:rPr>
                <a:t>cz</a:t>
              </a:r>
            </a:p>
          </p:txBody>
        </p:sp>
        <p:sp>
          <p:nvSpPr>
            <p:cNvPr id="106538" name="Rectangle 42"/>
            <p:cNvSpPr>
              <a:spLocks noChangeArrowheads="1"/>
            </p:cNvSpPr>
            <p:nvPr/>
          </p:nvSpPr>
          <p:spPr bwMode="auto">
            <a:xfrm>
              <a:off x="96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8</a:t>
              </a:r>
              <a:br>
                <a:rPr kumimoji="0" lang="pl-PL" altLang="x-none" b="1" i="0">
                  <a:ea typeface="+mn-ea"/>
                </a:rPr>
              </a:br>
              <a:r>
                <a:rPr kumimoji="0" lang="pl-PL" altLang="x-none" b="1" i="0">
                  <a:ea typeface="+mn-ea"/>
                </a:rPr>
                <a:t>pi</a:t>
              </a:r>
            </a:p>
          </p:txBody>
        </p:sp>
        <p:sp>
          <p:nvSpPr>
            <p:cNvPr id="106539" name="Rectangle 43"/>
            <p:cNvSpPr>
              <a:spLocks noChangeArrowheads="1"/>
            </p:cNvSpPr>
            <p:nvPr/>
          </p:nvSpPr>
          <p:spPr bwMode="auto">
            <a:xfrm>
              <a:off x="139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9</a:t>
              </a:r>
              <a:br>
                <a:rPr kumimoji="0" lang="pl-PL" altLang="x-none" b="1" i="0">
                  <a:ea typeface="+mn-ea"/>
                </a:rPr>
              </a:br>
              <a:r>
                <a:rPr kumimoji="0" lang="pl-PL" altLang="x-none" b="1" i="0">
                  <a:ea typeface="+mn-ea"/>
                </a:rPr>
                <a:t>so</a:t>
              </a:r>
            </a:p>
          </p:txBody>
        </p:sp>
        <p:sp>
          <p:nvSpPr>
            <p:cNvPr id="106540" name="Rectangle 44"/>
            <p:cNvSpPr>
              <a:spLocks noChangeArrowheads="1"/>
            </p:cNvSpPr>
            <p:nvPr/>
          </p:nvSpPr>
          <p:spPr bwMode="auto">
            <a:xfrm>
              <a:off x="182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10</a:t>
              </a:r>
              <a:br>
                <a:rPr kumimoji="0" lang="pl-PL" altLang="x-none" b="1" i="0">
                  <a:ea typeface="+mn-ea"/>
                </a:rPr>
              </a:br>
              <a:r>
                <a:rPr kumimoji="0" lang="pl-PL" altLang="x-none" b="1" i="0">
                  <a:ea typeface="+mn-ea"/>
                </a:rPr>
                <a:t>nd</a:t>
              </a:r>
            </a:p>
          </p:txBody>
        </p:sp>
        <p:sp>
          <p:nvSpPr>
            <p:cNvPr id="106541" name="Rectangle 45"/>
            <p:cNvSpPr>
              <a:spLocks noChangeArrowheads="1"/>
            </p:cNvSpPr>
            <p:nvPr/>
          </p:nvSpPr>
          <p:spPr bwMode="auto">
            <a:xfrm>
              <a:off x="225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11</a:t>
              </a:r>
              <a:br>
                <a:rPr kumimoji="0" lang="pl-PL" altLang="x-none" b="1" i="0">
                  <a:ea typeface="+mn-ea"/>
                </a:rPr>
              </a:br>
              <a:r>
                <a:rPr kumimoji="0" lang="pl-PL" altLang="x-none" b="1" i="0">
                  <a:ea typeface="+mn-ea"/>
                </a:rPr>
                <a:t>pn</a:t>
              </a:r>
            </a:p>
          </p:txBody>
        </p:sp>
        <p:sp>
          <p:nvSpPr>
            <p:cNvPr id="106542" name="Rectangle 46"/>
            <p:cNvSpPr>
              <a:spLocks noChangeArrowheads="1"/>
            </p:cNvSpPr>
            <p:nvPr/>
          </p:nvSpPr>
          <p:spPr bwMode="auto">
            <a:xfrm>
              <a:off x="268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12</a:t>
              </a:r>
              <a:br>
                <a:rPr kumimoji="0" lang="pl-PL" altLang="x-none" b="1" i="0">
                  <a:ea typeface="+mn-ea"/>
                </a:rPr>
              </a:br>
              <a:r>
                <a:rPr kumimoji="0" lang="pl-PL" altLang="x-none" b="1" i="0">
                  <a:ea typeface="+mn-ea"/>
                </a:rPr>
                <a:t>wt</a:t>
              </a:r>
            </a:p>
          </p:txBody>
        </p:sp>
        <p:sp>
          <p:nvSpPr>
            <p:cNvPr id="106543" name="Rectangle 47"/>
            <p:cNvSpPr>
              <a:spLocks noChangeArrowheads="1"/>
            </p:cNvSpPr>
            <p:nvPr/>
          </p:nvSpPr>
          <p:spPr bwMode="auto">
            <a:xfrm>
              <a:off x="312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13</a:t>
              </a:r>
              <a:br>
                <a:rPr kumimoji="0" lang="pl-PL" b="1" i="0"/>
              </a:br>
              <a:r>
                <a:rPr kumimoji="0" lang="pl-PL" b="1" i="0"/>
                <a:t>śr</a:t>
              </a:r>
            </a:p>
          </p:txBody>
        </p:sp>
        <p:sp>
          <p:nvSpPr>
            <p:cNvPr id="106544" name="Rectangle 48"/>
            <p:cNvSpPr>
              <a:spLocks noChangeArrowheads="1"/>
            </p:cNvSpPr>
            <p:nvPr/>
          </p:nvSpPr>
          <p:spPr bwMode="auto">
            <a:xfrm>
              <a:off x="3552"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14</a:t>
              </a:r>
              <a:br>
                <a:rPr kumimoji="0" lang="pl-PL" altLang="x-none" b="1" i="0">
                  <a:ea typeface="+mn-ea"/>
                </a:rPr>
              </a:br>
              <a:r>
                <a:rPr kumimoji="0" lang="pl-PL" altLang="x-none" b="1" i="0">
                  <a:ea typeface="+mn-ea"/>
                </a:rPr>
                <a:t>cz</a:t>
              </a:r>
            </a:p>
          </p:txBody>
        </p:sp>
        <p:sp>
          <p:nvSpPr>
            <p:cNvPr id="106545" name="Rectangle 49"/>
            <p:cNvSpPr>
              <a:spLocks noChangeArrowheads="1"/>
            </p:cNvSpPr>
            <p:nvPr/>
          </p:nvSpPr>
          <p:spPr bwMode="auto">
            <a:xfrm>
              <a:off x="3984"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15</a:t>
              </a:r>
              <a:br>
                <a:rPr kumimoji="0" lang="pl-PL" altLang="x-none" b="1" i="0">
                  <a:ea typeface="+mn-ea"/>
                </a:rPr>
              </a:br>
              <a:r>
                <a:rPr kumimoji="0" lang="pl-PL" altLang="x-none" b="1" i="0">
                  <a:ea typeface="+mn-ea"/>
                </a:rPr>
                <a:t>pi</a:t>
              </a:r>
            </a:p>
          </p:txBody>
        </p:sp>
        <p:sp>
          <p:nvSpPr>
            <p:cNvPr id="106546" name="Rectangle 50"/>
            <p:cNvSpPr>
              <a:spLocks noChangeArrowheads="1"/>
            </p:cNvSpPr>
            <p:nvPr/>
          </p:nvSpPr>
          <p:spPr bwMode="auto">
            <a:xfrm>
              <a:off x="441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16</a:t>
              </a:r>
              <a:br>
                <a:rPr kumimoji="0" lang="pl-PL" altLang="x-none" b="1" i="0">
                  <a:ea typeface="+mn-ea"/>
                </a:rPr>
              </a:br>
              <a:r>
                <a:rPr kumimoji="0" lang="pl-PL" altLang="x-none" b="1" i="0">
                  <a:ea typeface="+mn-ea"/>
                </a:rPr>
                <a:t>so</a:t>
              </a:r>
            </a:p>
          </p:txBody>
        </p:sp>
        <p:sp>
          <p:nvSpPr>
            <p:cNvPr id="106547" name="Rectangle 51"/>
            <p:cNvSpPr>
              <a:spLocks noChangeArrowheads="1"/>
            </p:cNvSpPr>
            <p:nvPr/>
          </p:nvSpPr>
          <p:spPr bwMode="auto">
            <a:xfrm>
              <a:off x="4848"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17</a:t>
              </a:r>
              <a:br>
                <a:rPr kumimoji="0" lang="pl-PL" altLang="x-none" b="1" i="0">
                  <a:ea typeface="+mn-ea"/>
                </a:rPr>
              </a:br>
              <a:r>
                <a:rPr kumimoji="0" lang="pl-PL" altLang="x-none" b="1" i="0">
                  <a:ea typeface="+mn-ea"/>
                </a:rPr>
                <a:t>nd</a:t>
              </a:r>
            </a:p>
          </p:txBody>
        </p:sp>
        <p:sp>
          <p:nvSpPr>
            <p:cNvPr id="106548" name="Rectangle 52"/>
            <p:cNvSpPr>
              <a:spLocks noChangeArrowheads="1"/>
            </p:cNvSpPr>
            <p:nvPr/>
          </p:nvSpPr>
          <p:spPr bwMode="auto">
            <a:xfrm>
              <a:off x="5280"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r>
                <a:rPr kumimoji="0" lang="pl-PL" altLang="x-none" b="1" i="0">
                  <a:ea typeface="+mn-ea"/>
                </a:rPr>
                <a:t>18</a:t>
              </a:r>
              <a:br>
                <a:rPr kumimoji="0" lang="pl-PL" altLang="x-none" b="1" i="0">
                  <a:ea typeface="+mn-ea"/>
                </a:rPr>
              </a:br>
              <a:r>
                <a:rPr kumimoji="0" lang="pl-PL" altLang="x-none" b="1" i="0">
                  <a:ea typeface="+mn-ea"/>
                </a:rPr>
                <a:t>pn</a:t>
              </a:r>
            </a:p>
          </p:txBody>
        </p:sp>
        <p:sp>
          <p:nvSpPr>
            <p:cNvPr id="106549" name="Line 53"/>
            <p:cNvSpPr>
              <a:spLocks noChangeShapeType="1"/>
            </p:cNvSpPr>
            <p:nvPr/>
          </p:nvSpPr>
          <p:spPr bwMode="auto">
            <a:xfrm flipV="1">
              <a:off x="96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6550" name="Line 54"/>
            <p:cNvSpPr>
              <a:spLocks noChangeShapeType="1"/>
            </p:cNvSpPr>
            <p:nvPr/>
          </p:nvSpPr>
          <p:spPr bwMode="auto">
            <a:xfrm flipV="1">
              <a:off x="139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6551" name="Line 55"/>
            <p:cNvSpPr>
              <a:spLocks noChangeShapeType="1"/>
            </p:cNvSpPr>
            <p:nvPr/>
          </p:nvSpPr>
          <p:spPr bwMode="auto">
            <a:xfrm flipV="1">
              <a:off x="182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6552" name="Line 56"/>
            <p:cNvSpPr>
              <a:spLocks noChangeShapeType="1"/>
            </p:cNvSpPr>
            <p:nvPr/>
          </p:nvSpPr>
          <p:spPr bwMode="auto">
            <a:xfrm flipV="1">
              <a:off x="225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6553" name="Line 57"/>
            <p:cNvSpPr>
              <a:spLocks noChangeShapeType="1"/>
            </p:cNvSpPr>
            <p:nvPr/>
          </p:nvSpPr>
          <p:spPr bwMode="auto">
            <a:xfrm flipV="1">
              <a:off x="268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6554" name="Line 58"/>
            <p:cNvSpPr>
              <a:spLocks noChangeShapeType="1"/>
            </p:cNvSpPr>
            <p:nvPr/>
          </p:nvSpPr>
          <p:spPr bwMode="auto">
            <a:xfrm flipV="1">
              <a:off x="312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6555" name="Line 59"/>
            <p:cNvSpPr>
              <a:spLocks noChangeShapeType="1"/>
            </p:cNvSpPr>
            <p:nvPr/>
          </p:nvSpPr>
          <p:spPr bwMode="auto">
            <a:xfrm flipV="1">
              <a:off x="355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6556" name="Line 60"/>
            <p:cNvSpPr>
              <a:spLocks noChangeShapeType="1"/>
            </p:cNvSpPr>
            <p:nvPr/>
          </p:nvSpPr>
          <p:spPr bwMode="auto">
            <a:xfrm flipV="1">
              <a:off x="3984"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6557" name="Line 61"/>
            <p:cNvSpPr>
              <a:spLocks noChangeShapeType="1"/>
            </p:cNvSpPr>
            <p:nvPr/>
          </p:nvSpPr>
          <p:spPr bwMode="auto">
            <a:xfrm flipV="1">
              <a:off x="4416"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6558" name="Line 62"/>
            <p:cNvSpPr>
              <a:spLocks noChangeShapeType="1"/>
            </p:cNvSpPr>
            <p:nvPr/>
          </p:nvSpPr>
          <p:spPr bwMode="auto">
            <a:xfrm flipV="1">
              <a:off x="484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6559" name="Line 63"/>
            <p:cNvSpPr>
              <a:spLocks noChangeShapeType="1"/>
            </p:cNvSpPr>
            <p:nvPr/>
          </p:nvSpPr>
          <p:spPr bwMode="auto">
            <a:xfrm flipV="1">
              <a:off x="5280"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6560" name="Line 64"/>
            <p:cNvSpPr>
              <a:spLocks noChangeShapeType="1"/>
            </p:cNvSpPr>
            <p:nvPr/>
          </p:nvSpPr>
          <p:spPr bwMode="auto">
            <a:xfrm flipV="1">
              <a:off x="5712"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6561" name="Line 65"/>
            <p:cNvSpPr>
              <a:spLocks noChangeShapeType="1"/>
            </p:cNvSpPr>
            <p:nvPr/>
          </p:nvSpPr>
          <p:spPr bwMode="auto">
            <a:xfrm flipV="1">
              <a:off x="528" y="2307"/>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6562" name="Rectangle 66"/>
            <p:cNvSpPr>
              <a:spLocks noChangeArrowheads="1"/>
            </p:cNvSpPr>
            <p:nvPr/>
          </p:nvSpPr>
          <p:spPr bwMode="auto">
            <a:xfrm>
              <a:off x="1392"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6563" name="Rectangle 67"/>
            <p:cNvSpPr>
              <a:spLocks noChangeArrowheads="1"/>
            </p:cNvSpPr>
            <p:nvPr/>
          </p:nvSpPr>
          <p:spPr bwMode="auto">
            <a:xfrm>
              <a:off x="1824"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6564" name="Rectangle 68"/>
            <p:cNvSpPr>
              <a:spLocks noChangeArrowheads="1"/>
            </p:cNvSpPr>
            <p:nvPr/>
          </p:nvSpPr>
          <p:spPr bwMode="auto">
            <a:xfrm>
              <a:off x="225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6565" name="Rectangle 69"/>
            <p:cNvSpPr>
              <a:spLocks noChangeArrowheads="1"/>
            </p:cNvSpPr>
            <p:nvPr/>
          </p:nvSpPr>
          <p:spPr bwMode="auto">
            <a:xfrm>
              <a:off x="268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6566" name="Rectangle 70"/>
            <p:cNvSpPr>
              <a:spLocks noChangeArrowheads="1"/>
            </p:cNvSpPr>
            <p:nvPr/>
          </p:nvSpPr>
          <p:spPr bwMode="auto">
            <a:xfrm>
              <a:off x="312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6567" name="Rectangle 71"/>
            <p:cNvSpPr>
              <a:spLocks noChangeArrowheads="1"/>
            </p:cNvSpPr>
            <p:nvPr/>
          </p:nvSpPr>
          <p:spPr bwMode="auto">
            <a:xfrm>
              <a:off x="3552"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6568" name="Rectangle 72"/>
            <p:cNvSpPr>
              <a:spLocks noChangeArrowheads="1"/>
            </p:cNvSpPr>
            <p:nvPr/>
          </p:nvSpPr>
          <p:spPr bwMode="auto">
            <a:xfrm>
              <a:off x="3984"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6569" name="Rectangle 73"/>
            <p:cNvSpPr>
              <a:spLocks noChangeArrowheads="1"/>
            </p:cNvSpPr>
            <p:nvPr/>
          </p:nvSpPr>
          <p:spPr bwMode="auto">
            <a:xfrm>
              <a:off x="4416" y="2787"/>
              <a:ext cx="432" cy="48"/>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6570" name="Rectangle 74"/>
            <p:cNvSpPr>
              <a:spLocks noChangeArrowheads="1"/>
            </p:cNvSpPr>
            <p:nvPr/>
          </p:nvSpPr>
          <p:spPr bwMode="auto">
            <a:xfrm>
              <a:off x="484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6571" name="Rectangle 75"/>
            <p:cNvSpPr>
              <a:spLocks noChangeArrowheads="1"/>
            </p:cNvSpPr>
            <p:nvPr/>
          </p:nvSpPr>
          <p:spPr bwMode="auto">
            <a:xfrm>
              <a:off x="528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6572" name="Rectangle 76"/>
            <p:cNvSpPr>
              <a:spLocks noChangeArrowheads="1"/>
            </p:cNvSpPr>
            <p:nvPr/>
          </p:nvSpPr>
          <p:spPr bwMode="auto">
            <a:xfrm>
              <a:off x="960"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6573" name="Rectangle 77"/>
            <p:cNvSpPr>
              <a:spLocks noChangeArrowheads="1"/>
            </p:cNvSpPr>
            <p:nvPr/>
          </p:nvSpPr>
          <p:spPr bwMode="auto">
            <a:xfrm>
              <a:off x="528"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23616" name="Group 78"/>
            <p:cNvGrpSpPr>
              <a:grpSpLocks/>
            </p:cNvGrpSpPr>
            <p:nvPr/>
          </p:nvGrpSpPr>
          <p:grpSpPr bwMode="auto">
            <a:xfrm>
              <a:off x="96" y="2689"/>
              <a:ext cx="432" cy="96"/>
              <a:chOff x="576" y="2592"/>
              <a:chExt cx="432" cy="288"/>
            </a:xfrm>
          </p:grpSpPr>
          <p:sp>
            <p:nvSpPr>
              <p:cNvPr id="106575" name="Rectangle 7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106576" name="Rectangle 8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106577" name="Line 81"/>
            <p:cNvSpPr>
              <a:spLocks noChangeShapeType="1"/>
            </p:cNvSpPr>
            <p:nvPr/>
          </p:nvSpPr>
          <p:spPr bwMode="auto">
            <a:xfrm flipV="1">
              <a:off x="96" y="2305"/>
              <a:ext cx="0" cy="576"/>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106578" name="Rectangle 82"/>
            <p:cNvSpPr>
              <a:spLocks noChangeArrowheads="1"/>
            </p:cNvSpPr>
            <p:nvPr/>
          </p:nvSpPr>
          <p:spPr bwMode="auto">
            <a:xfrm>
              <a:off x="96" y="2787"/>
              <a:ext cx="432" cy="4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6579" name="Rectangle 83"/>
            <p:cNvSpPr>
              <a:spLocks noChangeArrowheads="1"/>
            </p:cNvSpPr>
            <p:nvPr/>
          </p:nvSpPr>
          <p:spPr bwMode="auto">
            <a:xfrm>
              <a:off x="96" y="2210"/>
              <a:ext cx="432" cy="4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6</a:t>
              </a:r>
              <a:br>
                <a:rPr kumimoji="0" lang="pl-PL" b="1" i="0"/>
              </a:br>
              <a:r>
                <a:rPr kumimoji="0" lang="pl-PL" b="1" i="0"/>
                <a:t>śr</a:t>
              </a:r>
            </a:p>
          </p:txBody>
        </p:sp>
      </p:grpSp>
      <p:sp>
        <p:nvSpPr>
          <p:cNvPr id="106580" name="AutoShape 84"/>
          <p:cNvSpPr>
            <a:spLocks noChangeArrowheads="1"/>
          </p:cNvSpPr>
          <p:nvPr/>
        </p:nvSpPr>
        <p:spPr bwMode="auto">
          <a:xfrm flipH="1">
            <a:off x="7805738" y="5311775"/>
            <a:ext cx="388937" cy="406400"/>
          </a:xfrm>
          <a:prstGeom prst="sun">
            <a:avLst>
              <a:gd name="adj" fmla="val 26736"/>
            </a:avLst>
          </a:prstGeom>
          <a:solidFill>
            <a:srgbClr val="0033CC"/>
          </a:solidFill>
          <a:ln>
            <a:noFill/>
          </a:ln>
          <a:effectLst/>
          <a:extLs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23557" name="Group 85"/>
          <p:cNvGrpSpPr>
            <a:grpSpLocks/>
          </p:cNvGrpSpPr>
          <p:nvPr/>
        </p:nvGrpSpPr>
        <p:grpSpPr bwMode="auto">
          <a:xfrm>
            <a:off x="5797550" y="5257800"/>
            <a:ext cx="374650" cy="538163"/>
            <a:chOff x="2379" y="480"/>
            <a:chExt cx="501" cy="720"/>
          </a:xfrm>
        </p:grpSpPr>
        <p:sp>
          <p:nvSpPr>
            <p:cNvPr id="106582" name="Rectangle 86"/>
            <p:cNvSpPr>
              <a:spLocks noChangeArrowheads="1"/>
            </p:cNvSpPr>
            <p:nvPr/>
          </p:nvSpPr>
          <p:spPr bwMode="auto">
            <a:xfrm>
              <a:off x="2570" y="480"/>
              <a:ext cx="119" cy="720"/>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6583" name="Rectangle 87"/>
            <p:cNvSpPr>
              <a:spLocks noChangeArrowheads="1"/>
            </p:cNvSpPr>
            <p:nvPr/>
          </p:nvSpPr>
          <p:spPr bwMode="auto">
            <a:xfrm>
              <a:off x="2379" y="697"/>
              <a:ext cx="501" cy="96"/>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grpSp>
        <p:nvGrpSpPr>
          <p:cNvPr id="23558" name="Group 88"/>
          <p:cNvGrpSpPr>
            <a:grpSpLocks/>
          </p:cNvGrpSpPr>
          <p:nvPr/>
        </p:nvGrpSpPr>
        <p:grpSpPr bwMode="auto">
          <a:xfrm>
            <a:off x="6324600" y="4876800"/>
            <a:ext cx="2057400" cy="403225"/>
            <a:chOff x="3696" y="3696"/>
            <a:chExt cx="1296" cy="254"/>
          </a:xfrm>
        </p:grpSpPr>
        <p:sp>
          <p:nvSpPr>
            <p:cNvPr id="106585" name="Text Box 89"/>
            <p:cNvSpPr txBox="1">
              <a:spLocks noChangeArrowheads="1"/>
            </p:cNvSpPr>
            <p:nvPr/>
          </p:nvSpPr>
          <p:spPr bwMode="auto">
            <a:xfrm>
              <a:off x="4560" y="3696"/>
              <a:ext cx="432"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3</a:t>
              </a:r>
            </a:p>
          </p:txBody>
        </p:sp>
        <p:sp>
          <p:nvSpPr>
            <p:cNvPr id="106586" name="Text Box 90"/>
            <p:cNvSpPr txBox="1">
              <a:spLocks noChangeArrowheads="1"/>
            </p:cNvSpPr>
            <p:nvPr/>
          </p:nvSpPr>
          <p:spPr bwMode="auto">
            <a:xfrm>
              <a:off x="4128" y="3698"/>
              <a:ext cx="432"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2</a:t>
              </a:r>
            </a:p>
          </p:txBody>
        </p:sp>
        <p:sp>
          <p:nvSpPr>
            <p:cNvPr id="106587" name="Text Box 91"/>
            <p:cNvSpPr txBox="1">
              <a:spLocks noChangeArrowheads="1"/>
            </p:cNvSpPr>
            <p:nvPr/>
          </p:nvSpPr>
          <p:spPr bwMode="auto">
            <a:xfrm>
              <a:off x="3696" y="3700"/>
              <a:ext cx="432"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kumimoji="0" lang="pl-PL" altLang="x-none" sz="2000" b="1" i="0">
                  <a:solidFill>
                    <a:schemeClr val="accent1"/>
                  </a:solidFill>
                  <a:ea typeface="+mn-ea"/>
                </a:rPr>
                <a:t>1</a:t>
              </a:r>
            </a:p>
          </p:txBody>
        </p:sp>
      </p:grpSp>
      <p:grpSp>
        <p:nvGrpSpPr>
          <p:cNvPr id="23559" name="Group 92"/>
          <p:cNvGrpSpPr>
            <a:grpSpLocks/>
          </p:cNvGrpSpPr>
          <p:nvPr/>
        </p:nvGrpSpPr>
        <p:grpSpPr bwMode="auto">
          <a:xfrm>
            <a:off x="6477000" y="5257800"/>
            <a:ext cx="374650" cy="538163"/>
            <a:chOff x="2379" y="480"/>
            <a:chExt cx="501" cy="720"/>
          </a:xfrm>
        </p:grpSpPr>
        <p:sp>
          <p:nvSpPr>
            <p:cNvPr id="106589" name="Rectangle 93"/>
            <p:cNvSpPr>
              <a:spLocks noChangeArrowheads="1"/>
            </p:cNvSpPr>
            <p:nvPr/>
          </p:nvSpPr>
          <p:spPr bwMode="auto">
            <a:xfrm>
              <a:off x="2570" y="480"/>
              <a:ext cx="119" cy="720"/>
            </a:xfrm>
            <a:prstGeom prst="rect">
              <a:avLst/>
            </a:prstGeom>
            <a:solidFill>
              <a:srgbClr val="C0C0C0"/>
            </a:solidFill>
            <a:ln w="9525">
              <a:solidFill>
                <a:srgbClr val="C0C0C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106590" name="Rectangle 94"/>
            <p:cNvSpPr>
              <a:spLocks noChangeArrowheads="1"/>
            </p:cNvSpPr>
            <p:nvPr/>
          </p:nvSpPr>
          <p:spPr bwMode="auto">
            <a:xfrm>
              <a:off x="2379" y="697"/>
              <a:ext cx="501" cy="96"/>
            </a:xfrm>
            <a:prstGeom prst="rect">
              <a:avLst/>
            </a:prstGeom>
            <a:solidFill>
              <a:srgbClr val="C0C0C0"/>
            </a:solidFill>
            <a:ln w="9525">
              <a:solidFill>
                <a:srgbClr val="C0C0C0"/>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r>
              <a:rPr lang="pl-PL" sz="2800">
                <a:latin typeface="Arial Black" charset="0"/>
              </a:rPr>
              <a:t>Miejsca trudne (1/2)</a:t>
            </a:r>
          </a:p>
        </p:txBody>
      </p:sp>
      <p:sp>
        <p:nvSpPr>
          <p:cNvPr id="24578" name="Rectangle 3"/>
          <p:cNvSpPr>
            <a:spLocks noGrp="1" noChangeArrowheads="1"/>
          </p:cNvSpPr>
          <p:nvPr>
            <p:ph type="body" idx="1"/>
          </p:nvPr>
        </p:nvSpPr>
        <p:spPr/>
        <p:txBody>
          <a:bodyPr/>
          <a:lstStyle/>
          <a:p>
            <a:pPr>
              <a:buFont typeface="Monotype Sorts" charset="0"/>
              <a:buNone/>
            </a:pPr>
            <a:r>
              <a:rPr lang="pl-PL" sz="2000">
                <a:latin typeface="Arial" charset="0"/>
              </a:rPr>
              <a:t>Czytamy u Łukasza:</a:t>
            </a:r>
          </a:p>
          <a:p>
            <a:pPr lvl="1">
              <a:buFont typeface="Monotype Sorts" charset="0"/>
              <a:buNone/>
            </a:pPr>
            <a:r>
              <a:rPr lang="pl-PL" sz="1800" i="1">
                <a:latin typeface="Arial" charset="0"/>
              </a:rPr>
              <a:t>	Nadchodziła uroczystość Przaśników, tak zwana Pascha. (Łk 22.1)</a:t>
            </a:r>
          </a:p>
          <a:p>
            <a:pPr>
              <a:buFont typeface="Monotype Sorts" charset="0"/>
              <a:buNone/>
            </a:pPr>
            <a:r>
              <a:rPr lang="pl-PL" sz="2000">
                <a:latin typeface="Arial" charset="0"/>
              </a:rPr>
              <a:t>I z tym w zasadzie można się rozprawić prosto. Łukasz jako poganin nie za bardzo czuł na czym polegały święta obchodzone przez Żydów. Jest to co prawda sprzeczne z opinią jaką mamy o Łukaszu - doskonałym obserwatorze i historyku, ale cóż. Mógł się w tym wypadku pomylić. Nie da się jednak takiego naciąganego tłumaczenia zastosować w przypadku pozostałych ewangelistów.</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r>
              <a:rPr lang="pl-PL" sz="2800">
                <a:latin typeface="Arial Black" charset="0"/>
              </a:rPr>
              <a:t>Miejsca trudne (2/2)</a:t>
            </a:r>
          </a:p>
        </p:txBody>
      </p:sp>
      <p:sp>
        <p:nvSpPr>
          <p:cNvPr id="25602" name="Rectangle 3"/>
          <p:cNvSpPr>
            <a:spLocks noGrp="1" noChangeArrowheads="1"/>
          </p:cNvSpPr>
          <p:nvPr>
            <p:ph type="body" idx="1"/>
          </p:nvPr>
        </p:nvSpPr>
        <p:spPr/>
        <p:txBody>
          <a:bodyPr/>
          <a:lstStyle/>
          <a:p>
            <a:pPr>
              <a:lnSpc>
                <a:spcPct val="90000"/>
              </a:lnSpc>
              <a:buFont typeface="Monotype Sorts" charset="0"/>
              <a:buNone/>
            </a:pPr>
            <a:r>
              <a:rPr lang="pl-PL" sz="2000">
                <a:latin typeface="Arial" charset="0"/>
              </a:rPr>
              <a:t>A u wszystkich synoptyków pojawia się jedno, bardzo podobnie brzmiące zdanie:</a:t>
            </a:r>
          </a:p>
          <a:p>
            <a:pPr lvl="1">
              <a:lnSpc>
                <a:spcPct val="90000"/>
              </a:lnSpc>
            </a:pPr>
            <a:r>
              <a:rPr lang="pl-PL" sz="1800" i="1">
                <a:latin typeface="Arial" charset="0"/>
              </a:rPr>
              <a:t>W pierwszy dzień Przaśników, kiedy ofiarowywano Paschę, zapytali Jezusa Jego uczniowie: Gdzie chcesz, abyśmy poszli poczynić przygotowania, żebyś mógł spożyć Paschę? (Mk 14.12)</a:t>
            </a:r>
          </a:p>
          <a:p>
            <a:pPr lvl="1">
              <a:lnSpc>
                <a:spcPct val="90000"/>
              </a:lnSpc>
            </a:pPr>
            <a:r>
              <a:rPr lang="pl-PL" sz="1800" i="1">
                <a:latin typeface="Arial" charset="0"/>
              </a:rPr>
              <a:t>Tak nadszedł dzień Przaśników, w którym należało ofiarować Paschę. Jezus posłał Piotra i Jana z poleceniem: Idźcie i przygotujcie nam Paschę, byśmy mogli ją spożyć. (Łk 22.7‑8)</a:t>
            </a:r>
          </a:p>
          <a:p>
            <a:pPr lvl="1">
              <a:lnSpc>
                <a:spcPct val="90000"/>
              </a:lnSpc>
            </a:pPr>
            <a:r>
              <a:rPr lang="pl-PL" sz="1800" i="1">
                <a:latin typeface="Arial" charset="0"/>
              </a:rPr>
              <a:t>W pierwszy dzień Przaśników przystąpili do Jezusa uczniowie i zapytali Go: Gdzie chcesz, żebyśmy Ci przygotowali Paschę do spożycia? (Mt 26.17)</a:t>
            </a:r>
          </a:p>
          <a:p>
            <a:pPr>
              <a:lnSpc>
                <a:spcPct val="90000"/>
              </a:lnSpc>
              <a:buFont typeface="Monotype Sorts" charset="0"/>
              <a:buNone/>
            </a:pPr>
            <a:r>
              <a:rPr lang="pl-PL" sz="2000">
                <a:latin typeface="Arial" charset="0"/>
              </a:rPr>
              <a:t>Wypowiedzi te kontrastują z założeniami świąt podanymi u Mojżesza. Pierwszy dzień Przaśników przed Paschą? No cóż. Nad rozwiązanie tej zagadki będę musiał jeszcze popracować.</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r>
              <a:rPr lang="pl-PL" sz="2800">
                <a:latin typeface="Arial Black" charset="0"/>
              </a:rPr>
              <a:t>A po co to ...</a:t>
            </a:r>
          </a:p>
        </p:txBody>
      </p:sp>
      <p:sp>
        <p:nvSpPr>
          <p:cNvPr id="26626" name="Rectangle 3"/>
          <p:cNvSpPr>
            <a:spLocks noGrp="1" noChangeArrowheads="1"/>
          </p:cNvSpPr>
          <p:nvPr>
            <p:ph type="body" idx="1"/>
          </p:nvPr>
        </p:nvSpPr>
        <p:spPr>
          <a:xfrm>
            <a:off x="457200" y="1885950"/>
            <a:ext cx="8178800" cy="4591050"/>
          </a:xfrm>
        </p:spPr>
        <p:txBody>
          <a:bodyPr/>
          <a:lstStyle/>
          <a:p>
            <a:pPr>
              <a:lnSpc>
                <a:spcPct val="90000"/>
              </a:lnSpc>
              <a:buFont typeface="Monotype Sorts" charset="0"/>
              <a:buNone/>
            </a:pPr>
            <a:r>
              <a:rPr lang="pl-PL" sz="1600">
                <a:latin typeface="Arial" charset="0"/>
              </a:rPr>
              <a:t>Ale czy to wszystko jest ważne? Czy w ogóle warto brać się za takie dociekania? Może lepiej nie spierać się o to i niech każdy zostanie przy swoim? Otóż ja osobiście uważam, że warto. Warto bo widzę dwa zastosowania dla moich twierdzeń.</a:t>
            </a:r>
          </a:p>
          <a:p>
            <a:pPr>
              <a:lnSpc>
                <a:spcPct val="90000"/>
              </a:lnSpc>
              <a:buFont typeface="Monotype Sorts" charset="0"/>
              <a:buNone/>
            </a:pPr>
            <a:r>
              <a:rPr lang="pl-PL" sz="1600">
                <a:latin typeface="Arial" charset="0"/>
              </a:rPr>
              <a:t>Po pierwsze, powyższe rozważanie przekonuje mnie, po raz kolejny o spójności i poprawność Biblii. Paweł pisał: "</a:t>
            </a:r>
            <a:r>
              <a:rPr lang="pl-PL" sz="1600" i="1">
                <a:latin typeface="Arial" charset="0"/>
              </a:rPr>
              <a:t>wiem, komu zawierzyłem</a:t>
            </a:r>
            <a:r>
              <a:rPr lang="pl-PL" sz="1600">
                <a:latin typeface="Arial" charset="0"/>
              </a:rPr>
              <a:t>" ale on w okolicach Damaszku spotkał zmartwychwstałego Pana. Ja muszę zawierzyć Pismu, a pismo co nie trzyma się kupy nie warte jest takiego zawierzenia. Dzięki tym rozważaniom pogłębiła się więc moja wiara, że inne pozorne niespójności i sprzeczności przez dokładne studiowanie Pisma Świętego też dadzą się wyjaśnić.</a:t>
            </a:r>
          </a:p>
          <a:p>
            <a:pPr>
              <a:lnSpc>
                <a:spcPct val="90000"/>
              </a:lnSpc>
              <a:buFont typeface="Monotype Sorts" charset="0"/>
              <a:buNone/>
            </a:pPr>
            <a:r>
              <a:rPr lang="pl-PL" sz="1600">
                <a:latin typeface="Arial" charset="0"/>
              </a:rPr>
              <a:t>Drugie zastosowanie jest testem, papierkiem lakmusowym informujący mnie na ile jestem otwarty na prawdę spisaną w Biblii, a na ile będę się upierać przy swoich tradycyjnych wierzeniach. Jakże często jest tak, że te tradycje wierzenia nie posiadają żadnej bądź posiadającą wątpliwą, niebiblijną argumentację. Ja chcę aby w moim życiu Pismo Święte było "</a:t>
            </a:r>
            <a:r>
              <a:rPr lang="pl-PL" sz="1600" i="1">
                <a:latin typeface="Arial" charset="0"/>
              </a:rPr>
              <a:t>ostatecznym autorytetem w dziedzinie nauki i moralności</a:t>
            </a:r>
            <a:r>
              <a:rPr lang="pl-PL" sz="1600">
                <a:latin typeface="Arial" charset="0"/>
              </a:rPr>
              <a:t>". Nie mogę więc "</a:t>
            </a:r>
            <a:r>
              <a:rPr lang="pl-PL" sz="1600" i="1">
                <a:latin typeface="Arial" charset="0"/>
              </a:rPr>
              <a:t>wczytywać</a:t>
            </a:r>
            <a:r>
              <a:rPr lang="pl-PL" sz="1600">
                <a:latin typeface="Arial" charset="0"/>
              </a:rPr>
              <a:t>" w nie czegoś, co nie zostało tam wpisane przez natchnionych Duchem Świętym autorów.</a:t>
            </a:r>
          </a:p>
          <a:p>
            <a:pPr>
              <a:lnSpc>
                <a:spcPct val="90000"/>
              </a:lnSpc>
              <a:buFont typeface="Monotype Sorts" charset="0"/>
              <a:buNone/>
            </a:pPr>
            <a:endParaRPr lang="pl-PL" sz="1600">
              <a:latin typeface="Arial" charset="0"/>
            </a:endParaRPr>
          </a:p>
          <a:p>
            <a:pPr>
              <a:lnSpc>
                <a:spcPct val="90000"/>
              </a:lnSpc>
              <a:buFont typeface="Monotype Sorts" charset="0"/>
              <a:buNone/>
            </a:pPr>
            <a:r>
              <a:rPr lang="pl-PL" sz="1600">
                <a:latin typeface="Arial" charset="0"/>
              </a:rPr>
              <a:t>						Gliwice, dnia 8 kwietnia 1995</a:t>
            </a:r>
          </a:p>
          <a:p>
            <a:pPr>
              <a:lnSpc>
                <a:spcPct val="90000"/>
              </a:lnSpc>
              <a:buFont typeface="Monotype Sorts" charset="0"/>
              <a:buNone/>
            </a:pPr>
            <a:r>
              <a:rPr lang="pl-PL" sz="1600">
                <a:latin typeface="Arial" charset="0"/>
              </a:rPr>
              <a:t>						Wojtek Apel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Sola </a:t>
            </a:r>
            <a:r>
              <a:rPr lang="pl-PL" dirty="0" err="1" smtClean="0"/>
              <a:t>Scriptura</a:t>
            </a:r>
            <a:endParaRPr lang="pl-PL" dirty="0"/>
          </a:p>
        </p:txBody>
      </p:sp>
      <p:sp>
        <p:nvSpPr>
          <p:cNvPr id="3" name="Symbol zastępczy zawartości 2"/>
          <p:cNvSpPr>
            <a:spLocks noGrp="1"/>
          </p:cNvSpPr>
          <p:nvPr>
            <p:ph idx="1"/>
          </p:nvPr>
        </p:nvSpPr>
        <p:spPr>
          <a:xfrm>
            <a:off x="457200" y="1885950"/>
            <a:ext cx="8507288" cy="4171950"/>
          </a:xfrm>
        </p:spPr>
        <p:txBody>
          <a:bodyPr/>
          <a:lstStyle/>
          <a:p>
            <a:pPr marL="0" indent="0" algn="just">
              <a:buNone/>
            </a:pPr>
            <a:r>
              <a:rPr lang="pl-PL" i="1" dirty="0"/>
              <a:t>Sola </a:t>
            </a:r>
            <a:r>
              <a:rPr lang="pl-PL" i="1" dirty="0" err="1"/>
              <a:t>scriptura</a:t>
            </a:r>
            <a:r>
              <a:rPr lang="pl-PL" dirty="0"/>
              <a:t> (łac. jedynie Pismem) </a:t>
            </a:r>
            <a:r>
              <a:rPr lang="pl-PL" dirty="0" smtClean="0"/>
              <a:t>– wypracowana w okresie reformacji zasada teologiczna, głosząca, </a:t>
            </a:r>
            <a:r>
              <a:rPr lang="pl-PL" dirty="0"/>
              <a:t>że Pismo Święte jest samowystarczalnym źródłem wiary chrześcijańskiej, a w konsekwencji – jedynym autorytetem Kościoła rozstrzygającym w kwestiach wiary i praktyki</a:t>
            </a:r>
            <a:r>
              <a:rPr lang="pl-PL" dirty="0" smtClean="0"/>
              <a:t>.</a:t>
            </a:r>
            <a:endParaRPr lang="pl-PL" dirty="0"/>
          </a:p>
        </p:txBody>
      </p:sp>
    </p:spTree>
    <p:extLst>
      <p:ext uri="{BB962C8B-B14F-4D97-AF65-F5344CB8AC3E}">
        <p14:creationId xmlns:p14="http://schemas.microsoft.com/office/powerpoint/2010/main" val="6539936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smtClean="0"/>
              <a:t>Dodatki</a:t>
            </a:r>
            <a:endParaRPr lang="pl-PL" dirty="0"/>
          </a:p>
        </p:txBody>
      </p:sp>
      <p:sp>
        <p:nvSpPr>
          <p:cNvPr id="5" name="Symbol zastępczy tekstu 4"/>
          <p:cNvSpPr>
            <a:spLocks noGrp="1"/>
          </p:cNvSpPr>
          <p:nvPr>
            <p:ph type="body" idx="1"/>
          </p:nvPr>
        </p:nvSpPr>
        <p:spPr/>
        <p:txBody>
          <a:bodyPr/>
          <a:lstStyle/>
          <a:p>
            <a:endParaRPr lang="pl-PL"/>
          </a:p>
        </p:txBody>
      </p:sp>
    </p:spTree>
    <p:extLst>
      <p:ext uri="{BB962C8B-B14F-4D97-AF65-F5344CB8AC3E}">
        <p14:creationId xmlns:p14="http://schemas.microsoft.com/office/powerpoint/2010/main" val="2034021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smtClean="0"/>
              <a:t>W sieci</a:t>
            </a:r>
            <a:endParaRPr lang="pl-PL" dirty="0"/>
          </a:p>
        </p:txBody>
      </p:sp>
      <p:sp>
        <p:nvSpPr>
          <p:cNvPr id="5" name="Symbol zastępczy zawartości 4"/>
          <p:cNvSpPr>
            <a:spLocks noGrp="1"/>
          </p:cNvSpPr>
          <p:nvPr>
            <p:ph idx="1"/>
          </p:nvPr>
        </p:nvSpPr>
        <p:spPr/>
        <p:txBody>
          <a:bodyPr/>
          <a:lstStyle/>
          <a:p>
            <a:r>
              <a:rPr lang="pl-PL" dirty="0">
                <a:hlinkClick r:id="rId2"/>
              </a:rPr>
              <a:t>http://</a:t>
            </a:r>
            <a:r>
              <a:rPr lang="pl-PL" dirty="0" smtClean="0">
                <a:hlinkClick r:id="rId2"/>
              </a:rPr>
              <a:t>wojtek.pp.org.pl/32476_wielki-piatek-i-moje-na-ten-temat-rozwazania</a:t>
            </a:r>
            <a:r>
              <a:rPr lang="pl-PL" dirty="0" smtClean="0"/>
              <a:t> </a:t>
            </a:r>
          </a:p>
          <a:p>
            <a:r>
              <a:rPr lang="pl-PL" dirty="0">
                <a:hlinkClick r:id="rId3" invalidUrl="http://wojtek.pp.org.pl/pliki/notki/2017-12-13_wielki-piatek-i-moje-na-ten-temat-rozwazania/2014-04-18 grafika - inna koncepcja.jpg"/>
              </a:rPr>
              <a:t>http://wojtek.pp.org.pl/pliki/notki/2017-12-13_wielki-piatek-i-moje-na-ten-temat-rozwazania/2014-04-18%20grafika%20-%</a:t>
            </a:r>
            <a:r>
              <a:rPr lang="pl-PL" dirty="0" smtClean="0">
                <a:hlinkClick r:id="rId4" invalidUrl="http://wojtek.pp.org.pl/pliki/notki/2017-12-13_wielki-piatek-i-moje-na-ten-temat-rozwazania/2014-04-18 grafika - inna koncepcja.jpg"/>
              </a:rPr>
              <a:t>20inna%20koncepcja.jpg</a:t>
            </a:r>
            <a:endParaRPr lang="pl-PL" dirty="0" smtClean="0"/>
          </a:p>
          <a:p>
            <a:r>
              <a:rPr lang="pl-PL" dirty="0">
                <a:hlinkClick r:id="rId5"/>
              </a:rPr>
              <a:t>http://</a:t>
            </a:r>
            <a:r>
              <a:rPr lang="pl-PL" dirty="0" smtClean="0">
                <a:hlinkClick r:id="rId5"/>
              </a:rPr>
              <a:t>wojtek.pp.org.pl/pliki/notki/2017-12-13_wielki-piatek-i-moje-na-ten-temat-rozwazania/passover.pdf</a:t>
            </a:r>
            <a:r>
              <a:rPr lang="pl-PL" dirty="0" smtClean="0"/>
              <a:t> </a:t>
            </a:r>
            <a:endParaRPr lang="pl-PL" dirty="0"/>
          </a:p>
        </p:txBody>
      </p:sp>
    </p:spTree>
    <p:extLst>
      <p:ext uri="{BB962C8B-B14F-4D97-AF65-F5344CB8AC3E}">
        <p14:creationId xmlns:p14="http://schemas.microsoft.com/office/powerpoint/2010/main" val="377527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smtClean="0"/>
              <a:t>O wiosennych świętach Pana</a:t>
            </a:r>
            <a:endParaRPr lang="pl-PL" dirty="0"/>
          </a:p>
        </p:txBody>
      </p:sp>
      <p:sp>
        <p:nvSpPr>
          <p:cNvPr id="5" name="Symbol zastępczy tekstu 4"/>
          <p:cNvSpPr>
            <a:spLocks noGrp="1"/>
          </p:cNvSpPr>
          <p:nvPr>
            <p:ph type="body" idx="1"/>
          </p:nvPr>
        </p:nvSpPr>
        <p:spPr/>
        <p:txBody>
          <a:bodyPr/>
          <a:lstStyle/>
          <a:p>
            <a:endParaRPr lang="pl-PL"/>
          </a:p>
        </p:txBody>
      </p:sp>
    </p:spTree>
    <p:extLst>
      <p:ext uri="{BB962C8B-B14F-4D97-AF65-F5344CB8AC3E}">
        <p14:creationId xmlns:p14="http://schemas.microsoft.com/office/powerpoint/2010/main" val="3162767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Cudze rozważania</a:t>
            </a:r>
            <a:endParaRPr lang="pl-PL" dirty="0"/>
          </a:p>
        </p:txBody>
      </p:sp>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520" y="1484784"/>
            <a:ext cx="8429724" cy="5256584"/>
          </a:xfrm>
        </p:spPr>
      </p:pic>
    </p:spTree>
    <p:extLst>
      <p:ext uri="{BB962C8B-B14F-4D97-AF65-F5344CB8AC3E}">
        <p14:creationId xmlns:p14="http://schemas.microsoft.com/office/powerpoint/2010/main" val="2728039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r>
              <a:rPr lang="pl-PL">
                <a:latin typeface="Arial Black" charset="0"/>
              </a:rPr>
              <a:t>Dodatki</a:t>
            </a:r>
            <a:br>
              <a:rPr lang="pl-PL">
                <a:latin typeface="Arial Black" charset="0"/>
              </a:rPr>
            </a:br>
            <a:r>
              <a:rPr lang="pl-PL" sz="2800">
                <a:latin typeface="Arial Black" charset="0"/>
              </a:rPr>
              <a:t>Tematy do przemyślenia</a:t>
            </a:r>
          </a:p>
        </p:txBody>
      </p:sp>
      <p:sp>
        <p:nvSpPr>
          <p:cNvPr id="27650" name="Rectangle 3"/>
          <p:cNvSpPr>
            <a:spLocks noGrp="1" noChangeArrowheads="1"/>
          </p:cNvSpPr>
          <p:nvPr>
            <p:ph type="body" idx="1"/>
          </p:nvPr>
        </p:nvSpPr>
        <p:spPr/>
        <p:txBody>
          <a:bodyPr/>
          <a:lstStyle/>
          <a:p>
            <a:r>
              <a:rPr lang="pl-PL">
                <a:latin typeface="Arial" charset="0"/>
              </a:rPr>
              <a:t>Poszukać u Flawiusza jak to było z Paschą judejską i galilejską.</a:t>
            </a:r>
          </a:p>
          <a:p>
            <a:r>
              <a:rPr lang="pl-PL">
                <a:latin typeface="Arial" charset="0"/>
              </a:rPr>
              <a:t>Czy w szabat mógł zebrać się Sanhedryn aby obradując ustalić, że Jezus ma zmartwychwstać i poprosić rzymian o straż przy grobie.</a:t>
            </a:r>
          </a:p>
          <a:p>
            <a:endParaRPr lang="pl-PL">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824" name="Rectangle 96"/>
          <p:cNvSpPr>
            <a:spLocks noChangeArrowheads="1"/>
          </p:cNvSpPr>
          <p:nvPr/>
        </p:nvSpPr>
        <p:spPr bwMode="auto">
          <a:xfrm>
            <a:off x="457200" y="1447800"/>
            <a:ext cx="8458200" cy="2154238"/>
          </a:xfrm>
          <a:prstGeom prst="rect">
            <a:avLst/>
          </a:prstGeom>
          <a:solidFill>
            <a:srgbClr val="E4E8F8"/>
          </a:solidFill>
          <a:ln w="57150" cmpd="thickThin">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nSpc>
                <a:spcPct val="90000"/>
              </a:lnSpc>
              <a:spcBef>
                <a:spcPct val="50000"/>
              </a:spcBef>
            </a:pPr>
            <a:r>
              <a:rPr lang="pl-PL" sz="1400"/>
              <a:t>Księga Kapłańska 23:4-14</a:t>
            </a:r>
          </a:p>
          <a:p>
            <a:pPr marL="342900" indent="-342900">
              <a:lnSpc>
                <a:spcPct val="90000"/>
              </a:lnSpc>
              <a:spcBef>
                <a:spcPct val="20000"/>
              </a:spcBef>
            </a:pPr>
            <a:r>
              <a:rPr lang="pl-PL" sz="1600"/>
              <a:t>Oto czasy święte dla Pana, zwołanie święte, na które wzywać ich będziecie w określonym czasie.</a:t>
            </a:r>
          </a:p>
          <a:p>
            <a:pPr marL="342900" indent="-342900">
              <a:lnSpc>
                <a:spcPct val="90000"/>
              </a:lnSpc>
              <a:spcBef>
                <a:spcPct val="20000"/>
              </a:spcBef>
            </a:pPr>
            <a:r>
              <a:rPr lang="pl-PL" sz="1600"/>
              <a:t>W pierwszym miesiącu, czternastego dnia miesiąca, o zmierzchu, jest Pascha </a:t>
            </a:r>
          </a:p>
          <a:p>
            <a:pPr marL="342900" indent="-342900">
              <a:lnSpc>
                <a:spcPct val="90000"/>
              </a:lnSpc>
              <a:spcBef>
                <a:spcPct val="20000"/>
              </a:spcBef>
            </a:pPr>
            <a:r>
              <a:rPr lang="pl-PL" sz="1600"/>
              <a:t>A piętnastego dnia tego miesiąca jest święto Przaśników ... przez siedem dni ...</a:t>
            </a:r>
          </a:p>
          <a:p>
            <a:pPr marL="342900" indent="-342900">
              <a:lnSpc>
                <a:spcPct val="90000"/>
              </a:lnSpc>
              <a:spcBef>
                <a:spcPct val="20000"/>
              </a:spcBef>
            </a:pPr>
            <a:r>
              <a:rPr lang="pl-PL" sz="1600"/>
              <a:t>Pierwszego dnia będzie dla was zwołanie święte: nie będziecie wykonywać żadnej pracy.</a:t>
            </a:r>
          </a:p>
          <a:p>
            <a:pPr marL="342900" indent="-342900">
              <a:lnSpc>
                <a:spcPct val="90000"/>
              </a:lnSpc>
              <a:spcBef>
                <a:spcPct val="20000"/>
              </a:spcBef>
            </a:pPr>
            <a:r>
              <a:rPr lang="pl-PL" sz="1600"/>
              <a:t>(...) przyniesiecie kapłanowi snop jako pierwociny waszego plonu. ... Dokona [on] nim gestu kołysania w następnym dniu po szabacie.</a:t>
            </a:r>
          </a:p>
        </p:txBody>
      </p:sp>
      <p:sp>
        <p:nvSpPr>
          <p:cNvPr id="8194" name="Rectangle 2"/>
          <p:cNvSpPr>
            <a:spLocks noGrp="1" noChangeArrowheads="1"/>
          </p:cNvSpPr>
          <p:nvPr>
            <p:ph type="title"/>
          </p:nvPr>
        </p:nvSpPr>
        <p:spPr>
          <a:xfrm>
            <a:off x="406400" y="228600"/>
            <a:ext cx="8229600" cy="1143000"/>
          </a:xfrm>
        </p:spPr>
        <p:txBody>
          <a:bodyPr/>
          <a:lstStyle/>
          <a:p>
            <a:r>
              <a:rPr lang="pl-PL">
                <a:latin typeface="Arial Black" charset="0"/>
              </a:rPr>
              <a:t>Święta wiosenne</a:t>
            </a:r>
            <a:br>
              <a:rPr lang="pl-PL">
                <a:latin typeface="Arial Black" charset="0"/>
              </a:rPr>
            </a:br>
            <a:r>
              <a:rPr lang="pl-PL" sz="2000">
                <a:latin typeface="Arial Black" charset="0"/>
              </a:rPr>
              <a:t>wg Księgi Kapłańskiej 23</a:t>
            </a:r>
          </a:p>
        </p:txBody>
      </p:sp>
      <p:grpSp>
        <p:nvGrpSpPr>
          <p:cNvPr id="8195" name="Group 4"/>
          <p:cNvGrpSpPr>
            <a:grpSpLocks/>
          </p:cNvGrpSpPr>
          <p:nvPr/>
        </p:nvGrpSpPr>
        <p:grpSpPr bwMode="auto">
          <a:xfrm>
            <a:off x="1524000" y="5511800"/>
            <a:ext cx="685800" cy="152400"/>
            <a:chOff x="576" y="2592"/>
            <a:chExt cx="432" cy="288"/>
          </a:xfrm>
        </p:grpSpPr>
        <p:sp>
          <p:nvSpPr>
            <p:cNvPr id="201733" name="Rectangle 5"/>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1734" name="Rectangle 6"/>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8196" name="Group 7"/>
          <p:cNvGrpSpPr>
            <a:grpSpLocks/>
          </p:cNvGrpSpPr>
          <p:nvPr/>
        </p:nvGrpSpPr>
        <p:grpSpPr bwMode="auto">
          <a:xfrm>
            <a:off x="2209800" y="5511800"/>
            <a:ext cx="685800" cy="152400"/>
            <a:chOff x="576" y="2592"/>
            <a:chExt cx="432" cy="288"/>
          </a:xfrm>
        </p:grpSpPr>
        <p:sp>
          <p:nvSpPr>
            <p:cNvPr id="201736" name="Rectangle 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1737" name="Rectangle 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8197" name="Group 10"/>
          <p:cNvGrpSpPr>
            <a:grpSpLocks/>
          </p:cNvGrpSpPr>
          <p:nvPr/>
        </p:nvGrpSpPr>
        <p:grpSpPr bwMode="auto">
          <a:xfrm>
            <a:off x="2895600" y="5511800"/>
            <a:ext cx="685800" cy="152400"/>
            <a:chOff x="576" y="2592"/>
            <a:chExt cx="432" cy="288"/>
          </a:xfrm>
        </p:grpSpPr>
        <p:sp>
          <p:nvSpPr>
            <p:cNvPr id="201739" name="Rectangle 1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1740" name="Rectangle 1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8198" name="Group 13"/>
          <p:cNvGrpSpPr>
            <a:grpSpLocks/>
          </p:cNvGrpSpPr>
          <p:nvPr/>
        </p:nvGrpSpPr>
        <p:grpSpPr bwMode="auto">
          <a:xfrm>
            <a:off x="3581400" y="5511800"/>
            <a:ext cx="685800" cy="152400"/>
            <a:chOff x="576" y="2592"/>
            <a:chExt cx="432" cy="288"/>
          </a:xfrm>
        </p:grpSpPr>
        <p:sp>
          <p:nvSpPr>
            <p:cNvPr id="201742" name="Rectangle 14"/>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1743" name="Rectangle 15"/>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8199" name="Group 16"/>
          <p:cNvGrpSpPr>
            <a:grpSpLocks/>
          </p:cNvGrpSpPr>
          <p:nvPr/>
        </p:nvGrpSpPr>
        <p:grpSpPr bwMode="auto">
          <a:xfrm>
            <a:off x="4267200" y="5511800"/>
            <a:ext cx="685800" cy="152400"/>
            <a:chOff x="576" y="2592"/>
            <a:chExt cx="432" cy="288"/>
          </a:xfrm>
        </p:grpSpPr>
        <p:sp>
          <p:nvSpPr>
            <p:cNvPr id="201745" name="Rectangle 1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1746" name="Rectangle 1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8200" name="Group 19"/>
          <p:cNvGrpSpPr>
            <a:grpSpLocks/>
          </p:cNvGrpSpPr>
          <p:nvPr/>
        </p:nvGrpSpPr>
        <p:grpSpPr bwMode="auto">
          <a:xfrm>
            <a:off x="4953000" y="5511800"/>
            <a:ext cx="685800" cy="152400"/>
            <a:chOff x="576" y="2592"/>
            <a:chExt cx="432" cy="288"/>
          </a:xfrm>
        </p:grpSpPr>
        <p:sp>
          <p:nvSpPr>
            <p:cNvPr id="201748" name="Rectangle 2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1749" name="Rectangle 2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8201" name="Group 22"/>
          <p:cNvGrpSpPr>
            <a:grpSpLocks/>
          </p:cNvGrpSpPr>
          <p:nvPr/>
        </p:nvGrpSpPr>
        <p:grpSpPr bwMode="auto">
          <a:xfrm>
            <a:off x="5638800" y="5511800"/>
            <a:ext cx="685800" cy="152400"/>
            <a:chOff x="576" y="2592"/>
            <a:chExt cx="432" cy="288"/>
          </a:xfrm>
        </p:grpSpPr>
        <p:sp>
          <p:nvSpPr>
            <p:cNvPr id="201751" name="Rectangle 2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1752" name="Rectangle 2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8202" name="Group 25"/>
          <p:cNvGrpSpPr>
            <a:grpSpLocks/>
          </p:cNvGrpSpPr>
          <p:nvPr/>
        </p:nvGrpSpPr>
        <p:grpSpPr bwMode="auto">
          <a:xfrm>
            <a:off x="6324600" y="5511800"/>
            <a:ext cx="685800" cy="152400"/>
            <a:chOff x="576" y="2592"/>
            <a:chExt cx="432" cy="288"/>
          </a:xfrm>
        </p:grpSpPr>
        <p:sp>
          <p:nvSpPr>
            <p:cNvPr id="201754" name="Rectangle 2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1755" name="Rectangle 2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8203" name="Group 28"/>
          <p:cNvGrpSpPr>
            <a:grpSpLocks/>
          </p:cNvGrpSpPr>
          <p:nvPr/>
        </p:nvGrpSpPr>
        <p:grpSpPr bwMode="auto">
          <a:xfrm>
            <a:off x="7010400" y="5511800"/>
            <a:ext cx="685800" cy="152400"/>
            <a:chOff x="576" y="2592"/>
            <a:chExt cx="432" cy="288"/>
          </a:xfrm>
        </p:grpSpPr>
        <p:sp>
          <p:nvSpPr>
            <p:cNvPr id="201757" name="Rectangle 2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1758" name="Rectangle 3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8204" name="Group 31"/>
          <p:cNvGrpSpPr>
            <a:grpSpLocks/>
          </p:cNvGrpSpPr>
          <p:nvPr/>
        </p:nvGrpSpPr>
        <p:grpSpPr bwMode="auto">
          <a:xfrm>
            <a:off x="7696200" y="5511800"/>
            <a:ext cx="685800" cy="152400"/>
            <a:chOff x="576" y="2592"/>
            <a:chExt cx="432" cy="288"/>
          </a:xfrm>
        </p:grpSpPr>
        <p:sp>
          <p:nvSpPr>
            <p:cNvPr id="201760" name="Rectangle 3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1761" name="Rectangle 3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8205" name="Group 34"/>
          <p:cNvGrpSpPr>
            <a:grpSpLocks/>
          </p:cNvGrpSpPr>
          <p:nvPr/>
        </p:nvGrpSpPr>
        <p:grpSpPr bwMode="auto">
          <a:xfrm>
            <a:off x="8382000" y="5511800"/>
            <a:ext cx="685800" cy="152400"/>
            <a:chOff x="576" y="2592"/>
            <a:chExt cx="432" cy="288"/>
          </a:xfrm>
        </p:grpSpPr>
        <p:sp>
          <p:nvSpPr>
            <p:cNvPr id="201763" name="Rectangle 35"/>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1764" name="Rectangle 36"/>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8206" name="Group 37"/>
          <p:cNvGrpSpPr>
            <a:grpSpLocks/>
          </p:cNvGrpSpPr>
          <p:nvPr/>
        </p:nvGrpSpPr>
        <p:grpSpPr bwMode="auto">
          <a:xfrm>
            <a:off x="838200" y="5511800"/>
            <a:ext cx="685800" cy="152400"/>
            <a:chOff x="576" y="2592"/>
            <a:chExt cx="432" cy="288"/>
          </a:xfrm>
        </p:grpSpPr>
        <p:sp>
          <p:nvSpPr>
            <p:cNvPr id="201766" name="Rectangle 3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1767" name="Rectangle 3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201768" name="Rectangle 40"/>
          <p:cNvSpPr>
            <a:spLocks noChangeArrowheads="1"/>
          </p:cNvSpPr>
          <p:nvPr/>
        </p:nvSpPr>
        <p:spPr bwMode="auto">
          <a:xfrm>
            <a:off x="6324600" y="50577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20</a:t>
            </a:r>
            <a:br>
              <a:rPr kumimoji="0" lang="pl-PL" b="1" i="0"/>
            </a:br>
            <a:endParaRPr kumimoji="0" lang="pl-PL" b="1" i="0"/>
          </a:p>
        </p:txBody>
      </p:sp>
      <p:sp>
        <p:nvSpPr>
          <p:cNvPr id="201769" name="Rectangle 41"/>
          <p:cNvSpPr>
            <a:spLocks noChangeArrowheads="1"/>
          </p:cNvSpPr>
          <p:nvPr/>
        </p:nvSpPr>
        <p:spPr bwMode="auto">
          <a:xfrm>
            <a:off x="7010400" y="50577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21</a:t>
            </a:r>
            <a:br>
              <a:rPr kumimoji="0" lang="pl-PL" b="1" i="0"/>
            </a:br>
            <a:endParaRPr kumimoji="0" lang="pl-PL" b="1" i="0"/>
          </a:p>
        </p:txBody>
      </p:sp>
      <p:sp>
        <p:nvSpPr>
          <p:cNvPr id="201770" name="Rectangle 42"/>
          <p:cNvSpPr>
            <a:spLocks noChangeArrowheads="1"/>
          </p:cNvSpPr>
          <p:nvPr/>
        </p:nvSpPr>
        <p:spPr bwMode="auto">
          <a:xfrm>
            <a:off x="7696200" y="50577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22</a:t>
            </a:r>
            <a:br>
              <a:rPr kumimoji="0" lang="pl-PL" b="1" i="0"/>
            </a:br>
            <a:endParaRPr kumimoji="0" lang="pl-PL" b="1" i="0"/>
          </a:p>
        </p:txBody>
      </p:sp>
      <p:sp>
        <p:nvSpPr>
          <p:cNvPr id="201771" name="Rectangle 43"/>
          <p:cNvSpPr>
            <a:spLocks noChangeArrowheads="1"/>
          </p:cNvSpPr>
          <p:nvPr/>
        </p:nvSpPr>
        <p:spPr bwMode="auto">
          <a:xfrm>
            <a:off x="8382000" y="50577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23</a:t>
            </a:r>
            <a:br>
              <a:rPr kumimoji="0" lang="pl-PL" b="1" i="0"/>
            </a:br>
            <a:endParaRPr kumimoji="0" lang="pl-PL" b="1" i="0"/>
          </a:p>
        </p:txBody>
      </p:sp>
      <p:sp>
        <p:nvSpPr>
          <p:cNvPr id="201772" name="Rectangle 44"/>
          <p:cNvSpPr>
            <a:spLocks noChangeArrowheads="1"/>
          </p:cNvSpPr>
          <p:nvPr/>
        </p:nvSpPr>
        <p:spPr bwMode="auto">
          <a:xfrm>
            <a:off x="152400" y="50577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11</a:t>
            </a:r>
            <a:br>
              <a:rPr kumimoji="0" lang="pl-PL" b="1" i="0"/>
            </a:br>
            <a:endParaRPr kumimoji="0" lang="pl-PL" b="1" i="0"/>
          </a:p>
        </p:txBody>
      </p:sp>
      <p:sp>
        <p:nvSpPr>
          <p:cNvPr id="201773" name="Rectangle 45"/>
          <p:cNvSpPr>
            <a:spLocks noChangeArrowheads="1"/>
          </p:cNvSpPr>
          <p:nvPr/>
        </p:nvSpPr>
        <p:spPr bwMode="auto">
          <a:xfrm>
            <a:off x="838200" y="50577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12</a:t>
            </a:r>
            <a:br>
              <a:rPr kumimoji="0" lang="pl-PL" b="1" i="0"/>
            </a:br>
            <a:endParaRPr kumimoji="0" lang="pl-PL" b="1" i="0"/>
          </a:p>
        </p:txBody>
      </p:sp>
      <p:sp>
        <p:nvSpPr>
          <p:cNvPr id="201774" name="Rectangle 46"/>
          <p:cNvSpPr>
            <a:spLocks noChangeArrowheads="1"/>
          </p:cNvSpPr>
          <p:nvPr/>
        </p:nvSpPr>
        <p:spPr bwMode="auto">
          <a:xfrm>
            <a:off x="1524000" y="50577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13</a:t>
            </a:r>
            <a:br>
              <a:rPr kumimoji="0" lang="pl-PL" b="1" i="0"/>
            </a:br>
            <a:endParaRPr kumimoji="0" lang="pl-PL" b="1" i="0"/>
          </a:p>
        </p:txBody>
      </p:sp>
      <p:sp>
        <p:nvSpPr>
          <p:cNvPr id="201775" name="Rectangle 47"/>
          <p:cNvSpPr>
            <a:spLocks noChangeArrowheads="1"/>
          </p:cNvSpPr>
          <p:nvPr/>
        </p:nvSpPr>
        <p:spPr bwMode="auto">
          <a:xfrm>
            <a:off x="2209800" y="50577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14</a:t>
            </a:r>
            <a:br>
              <a:rPr kumimoji="0" lang="pl-PL" b="1" i="0"/>
            </a:br>
            <a:endParaRPr kumimoji="0" lang="pl-PL" b="1" i="0"/>
          </a:p>
        </p:txBody>
      </p:sp>
      <p:sp>
        <p:nvSpPr>
          <p:cNvPr id="201776" name="Rectangle 48"/>
          <p:cNvSpPr>
            <a:spLocks noChangeArrowheads="1"/>
          </p:cNvSpPr>
          <p:nvPr/>
        </p:nvSpPr>
        <p:spPr bwMode="auto">
          <a:xfrm>
            <a:off x="2895600" y="50577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15</a:t>
            </a:r>
            <a:br>
              <a:rPr kumimoji="0" lang="pl-PL" b="1" i="0"/>
            </a:br>
            <a:endParaRPr kumimoji="0" lang="pl-PL" b="1" i="0"/>
          </a:p>
        </p:txBody>
      </p:sp>
      <p:sp>
        <p:nvSpPr>
          <p:cNvPr id="201777" name="Rectangle 49"/>
          <p:cNvSpPr>
            <a:spLocks noChangeArrowheads="1"/>
          </p:cNvSpPr>
          <p:nvPr/>
        </p:nvSpPr>
        <p:spPr bwMode="auto">
          <a:xfrm>
            <a:off x="3581400" y="50577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16</a:t>
            </a:r>
            <a:br>
              <a:rPr kumimoji="0" lang="pl-PL" b="1" i="0"/>
            </a:br>
            <a:endParaRPr kumimoji="0" lang="pl-PL" b="1" i="0"/>
          </a:p>
        </p:txBody>
      </p:sp>
      <p:sp>
        <p:nvSpPr>
          <p:cNvPr id="201778" name="Rectangle 50"/>
          <p:cNvSpPr>
            <a:spLocks noChangeArrowheads="1"/>
          </p:cNvSpPr>
          <p:nvPr/>
        </p:nvSpPr>
        <p:spPr bwMode="auto">
          <a:xfrm>
            <a:off x="4267200" y="50577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17</a:t>
            </a:r>
            <a:br>
              <a:rPr kumimoji="0" lang="pl-PL" b="1" i="0"/>
            </a:br>
            <a:endParaRPr kumimoji="0" lang="pl-PL" b="1" i="0"/>
          </a:p>
        </p:txBody>
      </p:sp>
      <p:sp>
        <p:nvSpPr>
          <p:cNvPr id="201779" name="Rectangle 51"/>
          <p:cNvSpPr>
            <a:spLocks noChangeArrowheads="1"/>
          </p:cNvSpPr>
          <p:nvPr/>
        </p:nvSpPr>
        <p:spPr bwMode="auto">
          <a:xfrm>
            <a:off x="4953000" y="50577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18</a:t>
            </a:r>
            <a:br>
              <a:rPr kumimoji="0" lang="pl-PL" b="1" i="0"/>
            </a:br>
            <a:endParaRPr kumimoji="0" lang="pl-PL" b="1" i="0"/>
          </a:p>
        </p:txBody>
      </p:sp>
      <p:sp>
        <p:nvSpPr>
          <p:cNvPr id="201780" name="Line 52"/>
          <p:cNvSpPr>
            <a:spLocks noChangeShapeType="1"/>
          </p:cNvSpPr>
          <p:nvPr/>
        </p:nvSpPr>
        <p:spPr bwMode="auto">
          <a:xfrm flipV="1">
            <a:off x="1524000" y="49053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781" name="Line 53"/>
          <p:cNvSpPr>
            <a:spLocks noChangeShapeType="1"/>
          </p:cNvSpPr>
          <p:nvPr/>
        </p:nvSpPr>
        <p:spPr bwMode="auto">
          <a:xfrm flipV="1">
            <a:off x="2209800" y="49053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782" name="Line 54"/>
          <p:cNvSpPr>
            <a:spLocks noChangeShapeType="1"/>
          </p:cNvSpPr>
          <p:nvPr/>
        </p:nvSpPr>
        <p:spPr bwMode="auto">
          <a:xfrm flipV="1">
            <a:off x="2895600" y="49053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783" name="Line 55"/>
          <p:cNvSpPr>
            <a:spLocks noChangeShapeType="1"/>
          </p:cNvSpPr>
          <p:nvPr/>
        </p:nvSpPr>
        <p:spPr bwMode="auto">
          <a:xfrm flipV="1">
            <a:off x="3581400" y="49053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784" name="Line 56"/>
          <p:cNvSpPr>
            <a:spLocks noChangeShapeType="1"/>
          </p:cNvSpPr>
          <p:nvPr/>
        </p:nvSpPr>
        <p:spPr bwMode="auto">
          <a:xfrm flipV="1">
            <a:off x="4267200" y="49053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785" name="Line 57"/>
          <p:cNvSpPr>
            <a:spLocks noChangeShapeType="1"/>
          </p:cNvSpPr>
          <p:nvPr/>
        </p:nvSpPr>
        <p:spPr bwMode="auto">
          <a:xfrm flipV="1">
            <a:off x="4953000" y="49053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786" name="Line 58"/>
          <p:cNvSpPr>
            <a:spLocks noChangeShapeType="1"/>
          </p:cNvSpPr>
          <p:nvPr/>
        </p:nvSpPr>
        <p:spPr bwMode="auto">
          <a:xfrm flipV="1">
            <a:off x="5638800" y="49053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787" name="Line 59"/>
          <p:cNvSpPr>
            <a:spLocks noChangeShapeType="1"/>
          </p:cNvSpPr>
          <p:nvPr/>
        </p:nvSpPr>
        <p:spPr bwMode="auto">
          <a:xfrm flipV="1">
            <a:off x="6324600" y="49053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788" name="Line 60"/>
          <p:cNvSpPr>
            <a:spLocks noChangeShapeType="1"/>
          </p:cNvSpPr>
          <p:nvPr/>
        </p:nvSpPr>
        <p:spPr bwMode="auto">
          <a:xfrm flipV="1">
            <a:off x="7010400" y="49053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789" name="Line 61"/>
          <p:cNvSpPr>
            <a:spLocks noChangeShapeType="1"/>
          </p:cNvSpPr>
          <p:nvPr/>
        </p:nvSpPr>
        <p:spPr bwMode="auto">
          <a:xfrm flipV="1">
            <a:off x="7696200" y="49053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790" name="Line 62"/>
          <p:cNvSpPr>
            <a:spLocks noChangeShapeType="1"/>
          </p:cNvSpPr>
          <p:nvPr/>
        </p:nvSpPr>
        <p:spPr bwMode="auto">
          <a:xfrm flipV="1">
            <a:off x="8382000" y="49053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791" name="Line 63"/>
          <p:cNvSpPr>
            <a:spLocks noChangeShapeType="1"/>
          </p:cNvSpPr>
          <p:nvPr/>
        </p:nvSpPr>
        <p:spPr bwMode="auto">
          <a:xfrm flipV="1">
            <a:off x="9067800" y="49053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792" name="Line 64"/>
          <p:cNvSpPr>
            <a:spLocks noChangeShapeType="1"/>
          </p:cNvSpPr>
          <p:nvPr/>
        </p:nvSpPr>
        <p:spPr bwMode="auto">
          <a:xfrm flipV="1">
            <a:off x="838200" y="49053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793" name="Rectangle 65"/>
          <p:cNvSpPr>
            <a:spLocks noChangeArrowheads="1"/>
          </p:cNvSpPr>
          <p:nvPr/>
        </p:nvSpPr>
        <p:spPr bwMode="auto">
          <a:xfrm>
            <a:off x="2209800" y="56673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1794" name="Rectangle 66"/>
          <p:cNvSpPr>
            <a:spLocks noChangeArrowheads="1"/>
          </p:cNvSpPr>
          <p:nvPr/>
        </p:nvSpPr>
        <p:spPr bwMode="auto">
          <a:xfrm>
            <a:off x="2895600" y="5667375"/>
            <a:ext cx="685800" cy="76200"/>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1795" name="Rectangle 67"/>
          <p:cNvSpPr>
            <a:spLocks noChangeArrowheads="1"/>
          </p:cNvSpPr>
          <p:nvPr/>
        </p:nvSpPr>
        <p:spPr bwMode="auto">
          <a:xfrm>
            <a:off x="3581400" y="56673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1796" name="Rectangle 68"/>
          <p:cNvSpPr>
            <a:spLocks noChangeArrowheads="1"/>
          </p:cNvSpPr>
          <p:nvPr/>
        </p:nvSpPr>
        <p:spPr bwMode="auto">
          <a:xfrm>
            <a:off x="4267200" y="56673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1797" name="Rectangle 69"/>
          <p:cNvSpPr>
            <a:spLocks noChangeArrowheads="1"/>
          </p:cNvSpPr>
          <p:nvPr/>
        </p:nvSpPr>
        <p:spPr bwMode="auto">
          <a:xfrm>
            <a:off x="4953000" y="56673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1798" name="Rectangle 70"/>
          <p:cNvSpPr>
            <a:spLocks noChangeArrowheads="1"/>
          </p:cNvSpPr>
          <p:nvPr/>
        </p:nvSpPr>
        <p:spPr bwMode="auto">
          <a:xfrm>
            <a:off x="5638800" y="56673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1799" name="Rectangle 71"/>
          <p:cNvSpPr>
            <a:spLocks noChangeArrowheads="1"/>
          </p:cNvSpPr>
          <p:nvPr/>
        </p:nvSpPr>
        <p:spPr bwMode="auto">
          <a:xfrm>
            <a:off x="6324600" y="56673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1800" name="Rectangle 72"/>
          <p:cNvSpPr>
            <a:spLocks noChangeArrowheads="1"/>
          </p:cNvSpPr>
          <p:nvPr/>
        </p:nvSpPr>
        <p:spPr bwMode="auto">
          <a:xfrm>
            <a:off x="7010400" y="5667375"/>
            <a:ext cx="685800" cy="76200"/>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1801" name="Rectangle 73"/>
          <p:cNvSpPr>
            <a:spLocks noChangeArrowheads="1"/>
          </p:cNvSpPr>
          <p:nvPr/>
        </p:nvSpPr>
        <p:spPr bwMode="auto">
          <a:xfrm>
            <a:off x="7696200" y="56673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1802" name="Rectangle 74"/>
          <p:cNvSpPr>
            <a:spLocks noChangeArrowheads="1"/>
          </p:cNvSpPr>
          <p:nvPr/>
        </p:nvSpPr>
        <p:spPr bwMode="auto">
          <a:xfrm>
            <a:off x="8382000" y="56673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1803" name="Rectangle 75"/>
          <p:cNvSpPr>
            <a:spLocks noChangeArrowheads="1"/>
          </p:cNvSpPr>
          <p:nvPr/>
        </p:nvSpPr>
        <p:spPr bwMode="auto">
          <a:xfrm>
            <a:off x="1524000" y="56673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1804" name="Rectangle 76"/>
          <p:cNvSpPr>
            <a:spLocks noChangeArrowheads="1"/>
          </p:cNvSpPr>
          <p:nvPr/>
        </p:nvSpPr>
        <p:spPr bwMode="auto">
          <a:xfrm>
            <a:off x="838200" y="56673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8244" name="Group 77"/>
          <p:cNvGrpSpPr>
            <a:grpSpLocks/>
          </p:cNvGrpSpPr>
          <p:nvPr/>
        </p:nvGrpSpPr>
        <p:grpSpPr bwMode="auto">
          <a:xfrm>
            <a:off x="152400" y="5511800"/>
            <a:ext cx="685800" cy="152400"/>
            <a:chOff x="576" y="2592"/>
            <a:chExt cx="432" cy="288"/>
          </a:xfrm>
        </p:grpSpPr>
        <p:sp>
          <p:nvSpPr>
            <p:cNvPr id="201806" name="Rectangle 7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1807" name="Rectangle 7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201808" name="Line 80"/>
          <p:cNvSpPr>
            <a:spLocks noChangeShapeType="1"/>
          </p:cNvSpPr>
          <p:nvPr/>
        </p:nvSpPr>
        <p:spPr bwMode="auto">
          <a:xfrm flipV="1">
            <a:off x="152400" y="490220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809" name="Rectangle 81"/>
          <p:cNvSpPr>
            <a:spLocks noChangeArrowheads="1"/>
          </p:cNvSpPr>
          <p:nvPr/>
        </p:nvSpPr>
        <p:spPr bwMode="auto">
          <a:xfrm>
            <a:off x="152400" y="56673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1810" name="Rectangle 82"/>
          <p:cNvSpPr>
            <a:spLocks noChangeArrowheads="1"/>
          </p:cNvSpPr>
          <p:nvPr/>
        </p:nvSpPr>
        <p:spPr bwMode="auto">
          <a:xfrm>
            <a:off x="5638800" y="50577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19</a:t>
            </a:r>
            <a:br>
              <a:rPr kumimoji="0" lang="pl-PL" b="1" i="0"/>
            </a:br>
            <a:endParaRPr kumimoji="0" lang="pl-PL" b="1" i="0"/>
          </a:p>
        </p:txBody>
      </p:sp>
      <p:sp>
        <p:nvSpPr>
          <p:cNvPr id="201811" name="Line 83"/>
          <p:cNvSpPr>
            <a:spLocks noChangeShapeType="1"/>
          </p:cNvSpPr>
          <p:nvPr/>
        </p:nvSpPr>
        <p:spPr bwMode="auto">
          <a:xfrm>
            <a:off x="2895600" y="5821363"/>
            <a:ext cx="4800600" cy="0"/>
          </a:xfrm>
          <a:prstGeom prst="line">
            <a:avLst/>
          </a:prstGeom>
          <a:noFill/>
          <a:ln w="57150">
            <a:solidFill>
              <a:srgbClr val="FF330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813" name="Text Box 85"/>
          <p:cNvSpPr txBox="1">
            <a:spLocks noChangeArrowheads="1"/>
          </p:cNvSpPr>
          <p:nvPr/>
        </p:nvSpPr>
        <p:spPr bwMode="auto">
          <a:xfrm>
            <a:off x="5257800" y="3706813"/>
            <a:ext cx="3352800" cy="336550"/>
          </a:xfrm>
          <a:prstGeom prst="rect">
            <a:avLst/>
          </a:prstGeom>
          <a:noFill/>
          <a:ln w="1905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lvl1pPr>
              <a:lnSpc>
                <a:spcPct val="90000"/>
              </a:lnSpc>
              <a:spcBef>
                <a:spcPct val="50000"/>
              </a:spcBef>
              <a:defRPr kumimoji="1" i="1">
                <a:solidFill>
                  <a:schemeClr val="tx1"/>
                </a:solidFill>
                <a:latin typeface="Arial" charset="0"/>
                <a:ea typeface="Arial" charset="0"/>
              </a:defRPr>
            </a:lvl1pPr>
            <a:lvl2pPr marL="742950" indent="-285750">
              <a:lnSpc>
                <a:spcPct val="90000"/>
              </a:lnSpc>
              <a:spcBef>
                <a:spcPct val="50000"/>
              </a:spcBef>
              <a:defRPr kumimoji="1" i="1">
                <a:solidFill>
                  <a:schemeClr val="tx1"/>
                </a:solidFill>
                <a:latin typeface="Arial" charset="0"/>
                <a:ea typeface="Arial" charset="0"/>
              </a:defRPr>
            </a:lvl2pPr>
            <a:lvl3pPr marL="1143000" indent="-228600">
              <a:lnSpc>
                <a:spcPct val="90000"/>
              </a:lnSpc>
              <a:spcBef>
                <a:spcPct val="50000"/>
              </a:spcBef>
              <a:defRPr kumimoji="1" i="1">
                <a:solidFill>
                  <a:schemeClr val="tx1"/>
                </a:solidFill>
                <a:latin typeface="Arial" charset="0"/>
                <a:ea typeface="Arial" charset="0"/>
              </a:defRPr>
            </a:lvl3pPr>
            <a:lvl4pPr marL="1600200" indent="-228600">
              <a:lnSpc>
                <a:spcPct val="90000"/>
              </a:lnSpc>
              <a:spcBef>
                <a:spcPct val="50000"/>
              </a:spcBef>
              <a:defRPr kumimoji="1" i="1">
                <a:solidFill>
                  <a:schemeClr val="tx1"/>
                </a:solidFill>
                <a:latin typeface="Arial" charset="0"/>
                <a:ea typeface="Arial" charset="0"/>
              </a:defRPr>
            </a:lvl4pPr>
            <a:lvl5pPr marL="2057400" indent="-228600">
              <a:lnSpc>
                <a:spcPct val="90000"/>
              </a:lnSpc>
              <a:spcBef>
                <a:spcPct val="50000"/>
              </a:spcBef>
              <a:defRPr kumimoji="1" i="1">
                <a:solidFill>
                  <a:schemeClr val="tx1"/>
                </a:solidFill>
                <a:latin typeface="Arial" charset="0"/>
                <a:ea typeface="Arial" charset="0"/>
              </a:defRPr>
            </a:lvl5pPr>
            <a:lvl6pPr marL="2514600" indent="-228600" eaLnBrk="0" fontAlgn="base" hangingPunct="0">
              <a:lnSpc>
                <a:spcPct val="90000"/>
              </a:lnSpc>
              <a:spcBef>
                <a:spcPct val="50000"/>
              </a:spcBef>
              <a:spcAft>
                <a:spcPct val="0"/>
              </a:spcAft>
              <a:defRPr kumimoji="1" i="1">
                <a:solidFill>
                  <a:schemeClr val="tx1"/>
                </a:solidFill>
                <a:latin typeface="Arial" charset="0"/>
                <a:ea typeface="Arial" charset="0"/>
              </a:defRPr>
            </a:lvl6pPr>
            <a:lvl7pPr marL="2971800" indent="-228600" eaLnBrk="0" fontAlgn="base" hangingPunct="0">
              <a:lnSpc>
                <a:spcPct val="90000"/>
              </a:lnSpc>
              <a:spcBef>
                <a:spcPct val="50000"/>
              </a:spcBef>
              <a:spcAft>
                <a:spcPct val="0"/>
              </a:spcAft>
              <a:defRPr kumimoji="1" i="1">
                <a:solidFill>
                  <a:schemeClr val="tx1"/>
                </a:solidFill>
                <a:latin typeface="Arial" charset="0"/>
                <a:ea typeface="Arial" charset="0"/>
              </a:defRPr>
            </a:lvl7pPr>
            <a:lvl8pPr marL="3429000" indent="-228600" eaLnBrk="0" fontAlgn="base" hangingPunct="0">
              <a:lnSpc>
                <a:spcPct val="90000"/>
              </a:lnSpc>
              <a:spcBef>
                <a:spcPct val="50000"/>
              </a:spcBef>
              <a:spcAft>
                <a:spcPct val="0"/>
              </a:spcAft>
              <a:defRPr kumimoji="1" i="1">
                <a:solidFill>
                  <a:schemeClr val="tx1"/>
                </a:solidFill>
                <a:latin typeface="Arial" charset="0"/>
                <a:ea typeface="Arial" charset="0"/>
              </a:defRPr>
            </a:lvl8pPr>
            <a:lvl9pPr marL="3886200" indent="-228600" eaLnBrk="0" fontAlgn="base" hangingPunct="0">
              <a:lnSpc>
                <a:spcPct val="90000"/>
              </a:lnSpc>
              <a:spcBef>
                <a:spcPct val="50000"/>
              </a:spcBef>
              <a:spcAft>
                <a:spcPct val="0"/>
              </a:spcAft>
              <a:defRPr kumimoji="1" i="1">
                <a:solidFill>
                  <a:schemeClr val="tx1"/>
                </a:solidFill>
                <a:latin typeface="Arial" charset="0"/>
                <a:ea typeface="Arial" charset="0"/>
              </a:defRPr>
            </a:lvl9pPr>
          </a:lstStyle>
          <a:p>
            <a:pPr>
              <a:lnSpc>
                <a:spcPct val="100000"/>
              </a:lnSpc>
              <a:spcBef>
                <a:spcPct val="0"/>
              </a:spcBef>
            </a:pPr>
            <a:r>
              <a:rPr kumimoji="0" lang="pl-PL" sz="1600" i="0"/>
              <a:t>Pierwsze plony – dzień po szabacie</a:t>
            </a:r>
          </a:p>
        </p:txBody>
      </p:sp>
      <p:sp>
        <p:nvSpPr>
          <p:cNvPr id="201814" name="Line 86"/>
          <p:cNvSpPr>
            <a:spLocks noChangeShapeType="1"/>
          </p:cNvSpPr>
          <p:nvPr/>
        </p:nvSpPr>
        <p:spPr bwMode="auto">
          <a:xfrm>
            <a:off x="2971800" y="4676775"/>
            <a:ext cx="1295400" cy="1588"/>
          </a:xfrm>
          <a:prstGeom prst="line">
            <a:avLst/>
          </a:prstGeom>
          <a:noFill/>
          <a:ln w="1905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815" name="Text Box 87"/>
          <p:cNvSpPr txBox="1">
            <a:spLocks noChangeArrowheads="1"/>
          </p:cNvSpPr>
          <p:nvPr/>
        </p:nvSpPr>
        <p:spPr bwMode="auto">
          <a:xfrm>
            <a:off x="4267200" y="4497388"/>
            <a:ext cx="2057400" cy="336550"/>
          </a:xfrm>
          <a:prstGeom prst="rect">
            <a:avLst/>
          </a:prstGeom>
          <a:noFill/>
          <a:ln w="1905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lvl1pPr>
              <a:lnSpc>
                <a:spcPct val="90000"/>
              </a:lnSpc>
              <a:spcBef>
                <a:spcPct val="50000"/>
              </a:spcBef>
              <a:defRPr kumimoji="1" i="1">
                <a:solidFill>
                  <a:schemeClr val="tx1"/>
                </a:solidFill>
                <a:latin typeface="Arial" charset="0"/>
                <a:ea typeface="Arial" charset="0"/>
              </a:defRPr>
            </a:lvl1pPr>
            <a:lvl2pPr marL="742950" indent="-285750">
              <a:lnSpc>
                <a:spcPct val="90000"/>
              </a:lnSpc>
              <a:spcBef>
                <a:spcPct val="50000"/>
              </a:spcBef>
              <a:defRPr kumimoji="1" i="1">
                <a:solidFill>
                  <a:schemeClr val="tx1"/>
                </a:solidFill>
                <a:latin typeface="Arial" charset="0"/>
                <a:ea typeface="Arial" charset="0"/>
              </a:defRPr>
            </a:lvl2pPr>
            <a:lvl3pPr marL="1143000" indent="-228600">
              <a:lnSpc>
                <a:spcPct val="90000"/>
              </a:lnSpc>
              <a:spcBef>
                <a:spcPct val="50000"/>
              </a:spcBef>
              <a:defRPr kumimoji="1" i="1">
                <a:solidFill>
                  <a:schemeClr val="tx1"/>
                </a:solidFill>
                <a:latin typeface="Arial" charset="0"/>
                <a:ea typeface="Arial" charset="0"/>
              </a:defRPr>
            </a:lvl3pPr>
            <a:lvl4pPr marL="1600200" indent="-228600">
              <a:lnSpc>
                <a:spcPct val="90000"/>
              </a:lnSpc>
              <a:spcBef>
                <a:spcPct val="50000"/>
              </a:spcBef>
              <a:defRPr kumimoji="1" i="1">
                <a:solidFill>
                  <a:schemeClr val="tx1"/>
                </a:solidFill>
                <a:latin typeface="Arial" charset="0"/>
                <a:ea typeface="Arial" charset="0"/>
              </a:defRPr>
            </a:lvl4pPr>
            <a:lvl5pPr marL="2057400" indent="-228600">
              <a:lnSpc>
                <a:spcPct val="90000"/>
              </a:lnSpc>
              <a:spcBef>
                <a:spcPct val="50000"/>
              </a:spcBef>
              <a:defRPr kumimoji="1" i="1">
                <a:solidFill>
                  <a:schemeClr val="tx1"/>
                </a:solidFill>
                <a:latin typeface="Arial" charset="0"/>
                <a:ea typeface="Arial" charset="0"/>
              </a:defRPr>
            </a:lvl5pPr>
            <a:lvl6pPr marL="2514600" indent="-228600" eaLnBrk="0" fontAlgn="base" hangingPunct="0">
              <a:lnSpc>
                <a:spcPct val="90000"/>
              </a:lnSpc>
              <a:spcBef>
                <a:spcPct val="50000"/>
              </a:spcBef>
              <a:spcAft>
                <a:spcPct val="0"/>
              </a:spcAft>
              <a:defRPr kumimoji="1" i="1">
                <a:solidFill>
                  <a:schemeClr val="tx1"/>
                </a:solidFill>
                <a:latin typeface="Arial" charset="0"/>
                <a:ea typeface="Arial" charset="0"/>
              </a:defRPr>
            </a:lvl6pPr>
            <a:lvl7pPr marL="2971800" indent="-228600" eaLnBrk="0" fontAlgn="base" hangingPunct="0">
              <a:lnSpc>
                <a:spcPct val="90000"/>
              </a:lnSpc>
              <a:spcBef>
                <a:spcPct val="50000"/>
              </a:spcBef>
              <a:spcAft>
                <a:spcPct val="0"/>
              </a:spcAft>
              <a:defRPr kumimoji="1" i="1">
                <a:solidFill>
                  <a:schemeClr val="tx1"/>
                </a:solidFill>
                <a:latin typeface="Arial" charset="0"/>
                <a:ea typeface="Arial" charset="0"/>
              </a:defRPr>
            </a:lvl7pPr>
            <a:lvl8pPr marL="3429000" indent="-228600" eaLnBrk="0" fontAlgn="base" hangingPunct="0">
              <a:lnSpc>
                <a:spcPct val="90000"/>
              </a:lnSpc>
              <a:spcBef>
                <a:spcPct val="50000"/>
              </a:spcBef>
              <a:spcAft>
                <a:spcPct val="0"/>
              </a:spcAft>
              <a:defRPr kumimoji="1" i="1">
                <a:solidFill>
                  <a:schemeClr val="tx1"/>
                </a:solidFill>
                <a:latin typeface="Arial" charset="0"/>
                <a:ea typeface="Arial" charset="0"/>
              </a:defRPr>
            </a:lvl8pPr>
            <a:lvl9pPr marL="3886200" indent="-228600" eaLnBrk="0" fontAlgn="base" hangingPunct="0">
              <a:lnSpc>
                <a:spcPct val="90000"/>
              </a:lnSpc>
              <a:spcBef>
                <a:spcPct val="50000"/>
              </a:spcBef>
              <a:spcAft>
                <a:spcPct val="0"/>
              </a:spcAft>
              <a:defRPr kumimoji="1" i="1">
                <a:solidFill>
                  <a:schemeClr val="tx1"/>
                </a:solidFill>
                <a:latin typeface="Arial" charset="0"/>
                <a:ea typeface="Arial" charset="0"/>
              </a:defRPr>
            </a:lvl9pPr>
          </a:lstStyle>
          <a:p>
            <a:pPr>
              <a:lnSpc>
                <a:spcPct val="100000"/>
              </a:lnSpc>
              <a:spcBef>
                <a:spcPct val="0"/>
              </a:spcBef>
            </a:pPr>
            <a:r>
              <a:rPr kumimoji="0" lang="pl-PL" sz="1600" i="0"/>
              <a:t>Przaśniki 15-21 </a:t>
            </a:r>
            <a:r>
              <a:rPr kumimoji="0" lang="pl-PL" sz="1600"/>
              <a:t>nisan</a:t>
            </a:r>
          </a:p>
        </p:txBody>
      </p:sp>
      <p:sp>
        <p:nvSpPr>
          <p:cNvPr id="201816" name="Line 88"/>
          <p:cNvSpPr>
            <a:spLocks noChangeShapeType="1"/>
          </p:cNvSpPr>
          <p:nvPr/>
        </p:nvSpPr>
        <p:spPr bwMode="auto">
          <a:xfrm flipH="1" flipV="1">
            <a:off x="6324600" y="4676775"/>
            <a:ext cx="1295400" cy="1588"/>
          </a:xfrm>
          <a:prstGeom prst="line">
            <a:avLst/>
          </a:prstGeom>
          <a:noFill/>
          <a:ln w="1905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817" name="Line 89"/>
          <p:cNvSpPr>
            <a:spLocks noChangeShapeType="1"/>
          </p:cNvSpPr>
          <p:nvPr/>
        </p:nvSpPr>
        <p:spPr bwMode="auto">
          <a:xfrm flipV="1">
            <a:off x="4495800" y="3794125"/>
            <a:ext cx="711200" cy="625475"/>
          </a:xfrm>
          <a:prstGeom prst="line">
            <a:avLst/>
          </a:prstGeom>
          <a:noFill/>
          <a:ln w="1905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818" name="Line 90"/>
          <p:cNvSpPr>
            <a:spLocks noChangeShapeType="1"/>
          </p:cNvSpPr>
          <p:nvPr/>
        </p:nvSpPr>
        <p:spPr bwMode="auto">
          <a:xfrm flipV="1">
            <a:off x="4876800" y="3794125"/>
            <a:ext cx="342900" cy="625475"/>
          </a:xfrm>
          <a:prstGeom prst="line">
            <a:avLst/>
          </a:prstGeom>
          <a:noFill/>
          <a:ln w="1905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819" name="Text Box 91"/>
          <p:cNvSpPr txBox="1">
            <a:spLocks noChangeArrowheads="1"/>
          </p:cNvSpPr>
          <p:nvPr/>
        </p:nvSpPr>
        <p:spPr bwMode="auto">
          <a:xfrm>
            <a:off x="381000" y="4487863"/>
            <a:ext cx="914400" cy="336550"/>
          </a:xfrm>
          <a:prstGeom prst="rect">
            <a:avLst/>
          </a:prstGeom>
          <a:noFill/>
          <a:ln w="1905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lvl1pPr>
              <a:lnSpc>
                <a:spcPct val="90000"/>
              </a:lnSpc>
              <a:spcBef>
                <a:spcPct val="50000"/>
              </a:spcBef>
              <a:defRPr kumimoji="1" i="1">
                <a:solidFill>
                  <a:schemeClr val="tx1"/>
                </a:solidFill>
                <a:latin typeface="Arial" charset="0"/>
                <a:ea typeface="Arial" charset="0"/>
              </a:defRPr>
            </a:lvl1pPr>
            <a:lvl2pPr marL="742950" indent="-285750">
              <a:lnSpc>
                <a:spcPct val="90000"/>
              </a:lnSpc>
              <a:spcBef>
                <a:spcPct val="50000"/>
              </a:spcBef>
              <a:defRPr kumimoji="1" i="1">
                <a:solidFill>
                  <a:schemeClr val="tx1"/>
                </a:solidFill>
                <a:latin typeface="Arial" charset="0"/>
                <a:ea typeface="Arial" charset="0"/>
              </a:defRPr>
            </a:lvl2pPr>
            <a:lvl3pPr marL="1143000" indent="-228600">
              <a:lnSpc>
                <a:spcPct val="90000"/>
              </a:lnSpc>
              <a:spcBef>
                <a:spcPct val="50000"/>
              </a:spcBef>
              <a:defRPr kumimoji="1" i="1">
                <a:solidFill>
                  <a:schemeClr val="tx1"/>
                </a:solidFill>
                <a:latin typeface="Arial" charset="0"/>
                <a:ea typeface="Arial" charset="0"/>
              </a:defRPr>
            </a:lvl3pPr>
            <a:lvl4pPr marL="1600200" indent="-228600">
              <a:lnSpc>
                <a:spcPct val="90000"/>
              </a:lnSpc>
              <a:spcBef>
                <a:spcPct val="50000"/>
              </a:spcBef>
              <a:defRPr kumimoji="1" i="1">
                <a:solidFill>
                  <a:schemeClr val="tx1"/>
                </a:solidFill>
                <a:latin typeface="Arial" charset="0"/>
                <a:ea typeface="Arial" charset="0"/>
              </a:defRPr>
            </a:lvl4pPr>
            <a:lvl5pPr marL="2057400" indent="-228600">
              <a:lnSpc>
                <a:spcPct val="90000"/>
              </a:lnSpc>
              <a:spcBef>
                <a:spcPct val="50000"/>
              </a:spcBef>
              <a:defRPr kumimoji="1" i="1">
                <a:solidFill>
                  <a:schemeClr val="tx1"/>
                </a:solidFill>
                <a:latin typeface="Arial" charset="0"/>
                <a:ea typeface="Arial" charset="0"/>
              </a:defRPr>
            </a:lvl5pPr>
            <a:lvl6pPr marL="2514600" indent="-228600" eaLnBrk="0" fontAlgn="base" hangingPunct="0">
              <a:lnSpc>
                <a:spcPct val="90000"/>
              </a:lnSpc>
              <a:spcBef>
                <a:spcPct val="50000"/>
              </a:spcBef>
              <a:spcAft>
                <a:spcPct val="0"/>
              </a:spcAft>
              <a:defRPr kumimoji="1" i="1">
                <a:solidFill>
                  <a:schemeClr val="tx1"/>
                </a:solidFill>
                <a:latin typeface="Arial" charset="0"/>
                <a:ea typeface="Arial" charset="0"/>
              </a:defRPr>
            </a:lvl6pPr>
            <a:lvl7pPr marL="2971800" indent="-228600" eaLnBrk="0" fontAlgn="base" hangingPunct="0">
              <a:lnSpc>
                <a:spcPct val="90000"/>
              </a:lnSpc>
              <a:spcBef>
                <a:spcPct val="50000"/>
              </a:spcBef>
              <a:spcAft>
                <a:spcPct val="0"/>
              </a:spcAft>
              <a:defRPr kumimoji="1" i="1">
                <a:solidFill>
                  <a:schemeClr val="tx1"/>
                </a:solidFill>
                <a:latin typeface="Arial" charset="0"/>
                <a:ea typeface="Arial" charset="0"/>
              </a:defRPr>
            </a:lvl7pPr>
            <a:lvl8pPr marL="3429000" indent="-228600" eaLnBrk="0" fontAlgn="base" hangingPunct="0">
              <a:lnSpc>
                <a:spcPct val="90000"/>
              </a:lnSpc>
              <a:spcBef>
                <a:spcPct val="50000"/>
              </a:spcBef>
              <a:spcAft>
                <a:spcPct val="0"/>
              </a:spcAft>
              <a:defRPr kumimoji="1" i="1">
                <a:solidFill>
                  <a:schemeClr val="tx1"/>
                </a:solidFill>
                <a:latin typeface="Arial" charset="0"/>
                <a:ea typeface="Arial" charset="0"/>
              </a:defRPr>
            </a:lvl8pPr>
            <a:lvl9pPr marL="3886200" indent="-228600" eaLnBrk="0" fontAlgn="base" hangingPunct="0">
              <a:lnSpc>
                <a:spcPct val="90000"/>
              </a:lnSpc>
              <a:spcBef>
                <a:spcPct val="50000"/>
              </a:spcBef>
              <a:spcAft>
                <a:spcPct val="0"/>
              </a:spcAft>
              <a:defRPr kumimoji="1" i="1">
                <a:solidFill>
                  <a:schemeClr val="tx1"/>
                </a:solidFill>
                <a:latin typeface="Arial" charset="0"/>
                <a:ea typeface="Arial" charset="0"/>
              </a:defRPr>
            </a:lvl9pPr>
          </a:lstStyle>
          <a:p>
            <a:pPr algn="r">
              <a:lnSpc>
                <a:spcPct val="100000"/>
              </a:lnSpc>
              <a:spcBef>
                <a:spcPct val="0"/>
              </a:spcBef>
            </a:pPr>
            <a:r>
              <a:rPr kumimoji="0" lang="pl-PL" sz="1600" i="0"/>
              <a:t>Pełnia</a:t>
            </a:r>
          </a:p>
        </p:txBody>
      </p:sp>
      <p:sp>
        <p:nvSpPr>
          <p:cNvPr id="201820" name="Line 92"/>
          <p:cNvSpPr>
            <a:spLocks noChangeShapeType="1"/>
          </p:cNvSpPr>
          <p:nvPr/>
        </p:nvSpPr>
        <p:spPr bwMode="auto">
          <a:xfrm flipH="1" flipV="1">
            <a:off x="1371600" y="4667250"/>
            <a:ext cx="838200" cy="1588"/>
          </a:xfrm>
          <a:prstGeom prst="line">
            <a:avLst/>
          </a:prstGeom>
          <a:noFill/>
          <a:ln w="1905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821" name="Line 93"/>
          <p:cNvSpPr>
            <a:spLocks noChangeShapeType="1"/>
          </p:cNvSpPr>
          <p:nvPr/>
        </p:nvSpPr>
        <p:spPr bwMode="auto">
          <a:xfrm>
            <a:off x="2895600" y="5440363"/>
            <a:ext cx="228600" cy="0"/>
          </a:xfrm>
          <a:prstGeom prst="line">
            <a:avLst/>
          </a:prstGeom>
          <a:noFill/>
          <a:ln w="76200">
            <a:solidFill>
              <a:srgbClr val="3366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1822" name="Text Box 94"/>
          <p:cNvSpPr txBox="1">
            <a:spLocks noChangeArrowheads="1"/>
          </p:cNvSpPr>
          <p:nvPr/>
        </p:nvSpPr>
        <p:spPr bwMode="auto">
          <a:xfrm>
            <a:off x="203200" y="4838700"/>
            <a:ext cx="1168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defRPr/>
            </a:pPr>
            <a:r>
              <a:rPr kumimoji="0" lang="pl-PL" altLang="x-none" sz="2000" b="1">
                <a:solidFill>
                  <a:srgbClr val="00CC00"/>
                </a:solidFill>
                <a:latin typeface="Tahoma" charset="0"/>
                <a:ea typeface="+mn-ea"/>
              </a:rPr>
              <a:t>Nisan</a:t>
            </a:r>
          </a:p>
        </p:txBody>
      </p:sp>
      <p:sp>
        <p:nvSpPr>
          <p:cNvPr id="201823" name="AutoShape 95"/>
          <p:cNvSpPr>
            <a:spLocks/>
          </p:cNvSpPr>
          <p:nvPr/>
        </p:nvSpPr>
        <p:spPr bwMode="auto">
          <a:xfrm flipH="1">
            <a:off x="2943225" y="6440488"/>
            <a:ext cx="3005138" cy="336550"/>
          </a:xfrm>
          <a:prstGeom prst="borderCallout1">
            <a:avLst>
              <a:gd name="adj1" fmla="val 66972"/>
              <a:gd name="adj2" fmla="val 102532"/>
              <a:gd name="adj3" fmla="val -314222"/>
              <a:gd name="adj4" fmla="val 102532"/>
            </a:avLst>
          </a:prstGeom>
          <a:noFill/>
          <a:ln w="1905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defRPr/>
            </a:pPr>
            <a:r>
              <a:rPr kumimoji="0" lang="pl-PL" altLang="x-none" sz="1600" i="0">
                <a:ea typeface="+mn-ea"/>
              </a:rPr>
              <a:t>Seder, Wieczerza Paschalna</a:t>
            </a:r>
          </a:p>
        </p:txBody>
      </p:sp>
      <p:sp>
        <p:nvSpPr>
          <p:cNvPr id="201914" name="AutoShape 186"/>
          <p:cNvSpPr>
            <a:spLocks/>
          </p:cNvSpPr>
          <p:nvPr/>
        </p:nvSpPr>
        <p:spPr bwMode="auto">
          <a:xfrm flipH="1">
            <a:off x="203200" y="3773488"/>
            <a:ext cx="2457450" cy="336550"/>
          </a:xfrm>
          <a:prstGeom prst="borderCallout1">
            <a:avLst>
              <a:gd name="adj1" fmla="val 52292"/>
              <a:gd name="adj2" fmla="val -3102"/>
              <a:gd name="adj3" fmla="val 373394"/>
              <a:gd name="adj4" fmla="val -3102"/>
            </a:avLst>
          </a:prstGeom>
          <a:noFill/>
          <a:ln w="19050">
            <a:solidFill>
              <a:schemeClr val="tx1"/>
            </a:solidFill>
            <a:miter lim="800000"/>
            <a:headEnd type="triangle" w="med" len="me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Pascha - Przygotowanie</a:t>
            </a:r>
          </a:p>
        </p:txBody>
      </p:sp>
      <p:sp>
        <p:nvSpPr>
          <p:cNvPr id="201915" name="Text Box 187"/>
          <p:cNvSpPr txBox="1">
            <a:spLocks noChangeArrowheads="1"/>
          </p:cNvSpPr>
          <p:nvPr/>
        </p:nvSpPr>
        <p:spPr bwMode="auto">
          <a:xfrm>
            <a:off x="2705100" y="5838825"/>
            <a:ext cx="990600" cy="257175"/>
          </a:xfrm>
          <a:prstGeom prst="rect">
            <a:avLst/>
          </a:prstGeom>
          <a:noFill/>
          <a:ln>
            <a:noFill/>
          </a:ln>
          <a:effectLst/>
          <a:extLst>
            <a:ext uri="{909E8E84-426E-40dd-AFC4-6F175D3DCCD1}">
              <a14:hiddenFill xmlns="" xmlns:a14="http://schemas.microsoft.com/office/drawing/2010/main">
                <a:solidFill>
                  <a:srgbClr val="E4E8F8"/>
                </a:solidFill>
              </a14:hiddenFill>
            </a:ext>
            <a:ext uri="{91240B29-F687-4f45-9708-019B960494DF}">
              <a14:hiddenLine xmlns="" xmlns:a14="http://schemas.microsoft.com/office/drawing/2010/main" w="57150" cmpd="thickThin">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90000"/>
              </a:lnSpc>
              <a:spcBef>
                <a:spcPct val="50000"/>
              </a:spcBef>
              <a:defRPr/>
            </a:pPr>
            <a:r>
              <a:rPr lang="pl-PL" altLang="x-none" sz="1200" b="1">
                <a:solidFill>
                  <a:srgbClr val="FF0000"/>
                </a:solidFill>
                <a:ea typeface="+mn-ea"/>
              </a:rPr>
              <a:t>Szabat</a:t>
            </a:r>
          </a:p>
        </p:txBody>
      </p:sp>
      <p:sp>
        <p:nvSpPr>
          <p:cNvPr id="201916" name="Text Box 188"/>
          <p:cNvSpPr txBox="1">
            <a:spLocks noChangeArrowheads="1"/>
          </p:cNvSpPr>
          <p:nvPr/>
        </p:nvSpPr>
        <p:spPr bwMode="auto">
          <a:xfrm>
            <a:off x="6819900" y="5838825"/>
            <a:ext cx="990600" cy="257175"/>
          </a:xfrm>
          <a:prstGeom prst="rect">
            <a:avLst/>
          </a:prstGeom>
          <a:noFill/>
          <a:ln>
            <a:noFill/>
          </a:ln>
          <a:effectLst/>
          <a:extLst>
            <a:ext uri="{909E8E84-426E-40dd-AFC4-6F175D3DCCD1}">
              <a14:hiddenFill xmlns="" xmlns:a14="http://schemas.microsoft.com/office/drawing/2010/main">
                <a:solidFill>
                  <a:srgbClr val="E4E8F8"/>
                </a:solidFill>
              </a14:hiddenFill>
            </a:ext>
            <a:ext uri="{91240B29-F687-4f45-9708-019B960494DF}">
              <a14:hiddenLine xmlns="" xmlns:a14="http://schemas.microsoft.com/office/drawing/2010/main" w="57150" cmpd="thickThin">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90000"/>
              </a:lnSpc>
              <a:spcBef>
                <a:spcPct val="50000"/>
              </a:spcBef>
              <a:defRPr/>
            </a:pPr>
            <a:r>
              <a:rPr lang="pl-PL" altLang="x-none" sz="1200" b="1">
                <a:solidFill>
                  <a:srgbClr val="FF0000"/>
                </a:solidFill>
                <a:ea typeface="+mn-ea"/>
              </a:rPr>
              <a:t>Szabat</a:t>
            </a:r>
          </a:p>
        </p:txBody>
      </p:sp>
      <p:sp>
        <p:nvSpPr>
          <p:cNvPr id="201917" name="Oval 189"/>
          <p:cNvSpPr>
            <a:spLocks noChangeArrowheads="1"/>
          </p:cNvSpPr>
          <p:nvPr/>
        </p:nvSpPr>
        <p:spPr bwMode="auto">
          <a:xfrm>
            <a:off x="2209800" y="4495800"/>
            <a:ext cx="304800" cy="304800"/>
          </a:xfrm>
          <a:prstGeom prst="ellipse">
            <a:avLst/>
          </a:prstGeom>
          <a:solidFill>
            <a:schemeClr val="bg1"/>
          </a:solidFill>
          <a:ln w="38100">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r>
              <a:rPr lang="pl-PL">
                <a:latin typeface="Arial Black" charset="0"/>
              </a:rPr>
              <a:t>Pascha</a:t>
            </a:r>
          </a:p>
        </p:txBody>
      </p:sp>
      <p:sp>
        <p:nvSpPr>
          <p:cNvPr id="205827" name="Rectangle 3" descr="Rectangle: Click to edit Master text styles&#10;Second level&#10;Third level&#10;Fourth level&#10;Fifth level"/>
          <p:cNvSpPr>
            <a:spLocks noChangeArrowheads="1"/>
          </p:cNvSpPr>
          <p:nvPr/>
        </p:nvSpPr>
        <p:spPr bwMode="auto">
          <a:xfrm>
            <a:off x="457200" y="2266950"/>
            <a:ext cx="7772400" cy="1314450"/>
          </a:xfrm>
          <a:prstGeom prst="rect">
            <a:avLst/>
          </a:prstGeom>
          <a:solidFill>
            <a:srgbClr val="E4E8F8"/>
          </a:solidFill>
          <a:ln w="57150" cmpd="thickThin">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spcBef>
                <a:spcPct val="50000"/>
              </a:spcBef>
            </a:pPr>
            <a:r>
              <a:rPr lang="pl-PL" sz="1600" dirty="0"/>
              <a:t>Księga Kapłańska 23.5: </a:t>
            </a:r>
          </a:p>
          <a:p>
            <a:pPr marL="342900" indent="-342900">
              <a:spcBef>
                <a:spcPct val="50000"/>
              </a:spcBef>
            </a:pPr>
            <a:r>
              <a:rPr lang="pl-PL" dirty="0"/>
              <a:t>	W miesiącu pierwszym, </a:t>
            </a:r>
            <a:r>
              <a:rPr lang="pl-PL" u="sng" dirty="0"/>
              <a:t>czternastego dnia</a:t>
            </a:r>
            <a:r>
              <a:rPr lang="pl-PL" dirty="0"/>
              <a:t> tegoż miesiąca o zmierzchu jest Pascha Pana.</a:t>
            </a:r>
          </a:p>
        </p:txBody>
      </p:sp>
      <p:sp>
        <p:nvSpPr>
          <p:cNvPr id="205828" name="AutoShape 4"/>
          <p:cNvSpPr>
            <a:spLocks/>
          </p:cNvSpPr>
          <p:nvPr/>
        </p:nvSpPr>
        <p:spPr bwMode="auto">
          <a:xfrm flipH="1">
            <a:off x="203200" y="4186238"/>
            <a:ext cx="2457450" cy="346075"/>
          </a:xfrm>
          <a:prstGeom prst="borderCallout1">
            <a:avLst>
              <a:gd name="adj1" fmla="val 52292"/>
              <a:gd name="adj2" fmla="val -3102"/>
              <a:gd name="adj3" fmla="val 373394"/>
              <a:gd name="adj4" fmla="val -3102"/>
            </a:avLst>
          </a:prstGeom>
          <a:noFill/>
          <a:ln w="28575">
            <a:solidFill>
              <a:schemeClr val="tx1"/>
            </a:solidFill>
            <a:miter lim="800000"/>
            <a:headEnd type="triangle" w="med" len="me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Pascha - Przygotowanie</a:t>
            </a:r>
          </a:p>
        </p:txBody>
      </p:sp>
      <p:grpSp>
        <p:nvGrpSpPr>
          <p:cNvPr id="5124" name="Group 5"/>
          <p:cNvGrpSpPr>
            <a:grpSpLocks/>
          </p:cNvGrpSpPr>
          <p:nvPr/>
        </p:nvGrpSpPr>
        <p:grpSpPr bwMode="auto">
          <a:xfrm>
            <a:off x="1524000" y="5862638"/>
            <a:ext cx="685800" cy="152400"/>
            <a:chOff x="576" y="2592"/>
            <a:chExt cx="432" cy="288"/>
          </a:xfrm>
        </p:grpSpPr>
        <p:sp>
          <p:nvSpPr>
            <p:cNvPr id="205830" name="Rectangle 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5831" name="Rectangle 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5125" name="Group 8"/>
          <p:cNvGrpSpPr>
            <a:grpSpLocks/>
          </p:cNvGrpSpPr>
          <p:nvPr/>
        </p:nvGrpSpPr>
        <p:grpSpPr bwMode="auto">
          <a:xfrm>
            <a:off x="2209800" y="5862638"/>
            <a:ext cx="685800" cy="152400"/>
            <a:chOff x="576" y="2592"/>
            <a:chExt cx="432" cy="288"/>
          </a:xfrm>
        </p:grpSpPr>
        <p:sp>
          <p:nvSpPr>
            <p:cNvPr id="205833" name="Rectangle 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5834" name="Rectangle 1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5126" name="Group 11"/>
          <p:cNvGrpSpPr>
            <a:grpSpLocks/>
          </p:cNvGrpSpPr>
          <p:nvPr/>
        </p:nvGrpSpPr>
        <p:grpSpPr bwMode="auto">
          <a:xfrm>
            <a:off x="2895600" y="5862638"/>
            <a:ext cx="685800" cy="152400"/>
            <a:chOff x="576" y="2592"/>
            <a:chExt cx="432" cy="288"/>
          </a:xfrm>
        </p:grpSpPr>
        <p:sp>
          <p:nvSpPr>
            <p:cNvPr id="205836" name="Rectangle 1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5837" name="Rectangle 1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5127" name="Group 14"/>
          <p:cNvGrpSpPr>
            <a:grpSpLocks/>
          </p:cNvGrpSpPr>
          <p:nvPr/>
        </p:nvGrpSpPr>
        <p:grpSpPr bwMode="auto">
          <a:xfrm>
            <a:off x="3581400" y="5862638"/>
            <a:ext cx="685800" cy="152400"/>
            <a:chOff x="576" y="2592"/>
            <a:chExt cx="432" cy="288"/>
          </a:xfrm>
        </p:grpSpPr>
        <p:sp>
          <p:nvSpPr>
            <p:cNvPr id="205839" name="Rectangle 15"/>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5840" name="Rectangle 16"/>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5128" name="Group 17"/>
          <p:cNvGrpSpPr>
            <a:grpSpLocks/>
          </p:cNvGrpSpPr>
          <p:nvPr/>
        </p:nvGrpSpPr>
        <p:grpSpPr bwMode="auto">
          <a:xfrm>
            <a:off x="4267200" y="5862638"/>
            <a:ext cx="685800" cy="152400"/>
            <a:chOff x="576" y="2592"/>
            <a:chExt cx="432" cy="288"/>
          </a:xfrm>
        </p:grpSpPr>
        <p:sp>
          <p:nvSpPr>
            <p:cNvPr id="205842" name="Rectangle 1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5843" name="Rectangle 1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5129" name="Group 20"/>
          <p:cNvGrpSpPr>
            <a:grpSpLocks/>
          </p:cNvGrpSpPr>
          <p:nvPr/>
        </p:nvGrpSpPr>
        <p:grpSpPr bwMode="auto">
          <a:xfrm>
            <a:off x="4953000" y="5862638"/>
            <a:ext cx="685800" cy="152400"/>
            <a:chOff x="576" y="2592"/>
            <a:chExt cx="432" cy="288"/>
          </a:xfrm>
        </p:grpSpPr>
        <p:sp>
          <p:nvSpPr>
            <p:cNvPr id="205845" name="Rectangle 2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5846" name="Rectangle 2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5130" name="Group 23"/>
          <p:cNvGrpSpPr>
            <a:grpSpLocks/>
          </p:cNvGrpSpPr>
          <p:nvPr/>
        </p:nvGrpSpPr>
        <p:grpSpPr bwMode="auto">
          <a:xfrm>
            <a:off x="5638800" y="5862638"/>
            <a:ext cx="685800" cy="152400"/>
            <a:chOff x="576" y="2592"/>
            <a:chExt cx="432" cy="288"/>
          </a:xfrm>
        </p:grpSpPr>
        <p:sp>
          <p:nvSpPr>
            <p:cNvPr id="205848" name="Rectangle 24"/>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5849" name="Rectangle 25"/>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5131" name="Group 26"/>
          <p:cNvGrpSpPr>
            <a:grpSpLocks/>
          </p:cNvGrpSpPr>
          <p:nvPr/>
        </p:nvGrpSpPr>
        <p:grpSpPr bwMode="auto">
          <a:xfrm>
            <a:off x="6324600" y="5862638"/>
            <a:ext cx="685800" cy="152400"/>
            <a:chOff x="576" y="2592"/>
            <a:chExt cx="432" cy="288"/>
          </a:xfrm>
        </p:grpSpPr>
        <p:sp>
          <p:nvSpPr>
            <p:cNvPr id="205851" name="Rectangle 2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5852" name="Rectangle 2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5132" name="Group 29"/>
          <p:cNvGrpSpPr>
            <a:grpSpLocks/>
          </p:cNvGrpSpPr>
          <p:nvPr/>
        </p:nvGrpSpPr>
        <p:grpSpPr bwMode="auto">
          <a:xfrm>
            <a:off x="7010400" y="5862638"/>
            <a:ext cx="685800" cy="152400"/>
            <a:chOff x="576" y="2592"/>
            <a:chExt cx="432" cy="288"/>
          </a:xfrm>
        </p:grpSpPr>
        <p:sp>
          <p:nvSpPr>
            <p:cNvPr id="205854" name="Rectangle 3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5855" name="Rectangle 3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5133" name="Group 32"/>
          <p:cNvGrpSpPr>
            <a:grpSpLocks/>
          </p:cNvGrpSpPr>
          <p:nvPr/>
        </p:nvGrpSpPr>
        <p:grpSpPr bwMode="auto">
          <a:xfrm>
            <a:off x="7696200" y="5862638"/>
            <a:ext cx="685800" cy="152400"/>
            <a:chOff x="576" y="2592"/>
            <a:chExt cx="432" cy="288"/>
          </a:xfrm>
        </p:grpSpPr>
        <p:sp>
          <p:nvSpPr>
            <p:cNvPr id="205857" name="Rectangle 3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5858" name="Rectangle 3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5134" name="Group 35"/>
          <p:cNvGrpSpPr>
            <a:grpSpLocks/>
          </p:cNvGrpSpPr>
          <p:nvPr/>
        </p:nvGrpSpPr>
        <p:grpSpPr bwMode="auto">
          <a:xfrm>
            <a:off x="8382000" y="5862638"/>
            <a:ext cx="685800" cy="152400"/>
            <a:chOff x="576" y="2592"/>
            <a:chExt cx="432" cy="288"/>
          </a:xfrm>
        </p:grpSpPr>
        <p:sp>
          <p:nvSpPr>
            <p:cNvPr id="205860" name="Rectangle 3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5861" name="Rectangle 3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5135" name="Group 38"/>
          <p:cNvGrpSpPr>
            <a:grpSpLocks/>
          </p:cNvGrpSpPr>
          <p:nvPr/>
        </p:nvGrpSpPr>
        <p:grpSpPr bwMode="auto">
          <a:xfrm>
            <a:off x="838200" y="5862638"/>
            <a:ext cx="685800" cy="152400"/>
            <a:chOff x="576" y="2592"/>
            <a:chExt cx="432" cy="288"/>
          </a:xfrm>
        </p:grpSpPr>
        <p:sp>
          <p:nvSpPr>
            <p:cNvPr id="205863" name="Rectangle 3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5864" name="Rectangle 4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205865" name="Rectangle 41"/>
          <p:cNvSpPr>
            <a:spLocks noChangeArrowheads="1"/>
          </p:cNvSpPr>
          <p:nvPr/>
        </p:nvSpPr>
        <p:spPr bwMode="auto">
          <a:xfrm>
            <a:off x="63246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20</a:t>
            </a:r>
            <a:br>
              <a:rPr kumimoji="0" lang="pl-PL" b="1" i="0"/>
            </a:br>
            <a:endParaRPr kumimoji="0" lang="pl-PL" b="1" i="0"/>
          </a:p>
        </p:txBody>
      </p:sp>
      <p:sp>
        <p:nvSpPr>
          <p:cNvPr id="205866" name="Rectangle 42"/>
          <p:cNvSpPr>
            <a:spLocks noChangeArrowheads="1"/>
          </p:cNvSpPr>
          <p:nvPr/>
        </p:nvSpPr>
        <p:spPr bwMode="auto">
          <a:xfrm>
            <a:off x="70104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21</a:t>
            </a:r>
            <a:br>
              <a:rPr kumimoji="0" lang="pl-PL" b="1" i="0"/>
            </a:br>
            <a:endParaRPr kumimoji="0" lang="pl-PL" b="1" i="0"/>
          </a:p>
        </p:txBody>
      </p:sp>
      <p:sp>
        <p:nvSpPr>
          <p:cNvPr id="205867" name="Rectangle 43"/>
          <p:cNvSpPr>
            <a:spLocks noChangeArrowheads="1"/>
          </p:cNvSpPr>
          <p:nvPr/>
        </p:nvSpPr>
        <p:spPr bwMode="auto">
          <a:xfrm>
            <a:off x="76962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22</a:t>
            </a:r>
            <a:br>
              <a:rPr kumimoji="0" lang="pl-PL" b="1" i="0"/>
            </a:br>
            <a:endParaRPr kumimoji="0" lang="pl-PL" b="1" i="0"/>
          </a:p>
        </p:txBody>
      </p:sp>
      <p:sp>
        <p:nvSpPr>
          <p:cNvPr id="205868" name="Rectangle 44"/>
          <p:cNvSpPr>
            <a:spLocks noChangeArrowheads="1"/>
          </p:cNvSpPr>
          <p:nvPr/>
        </p:nvSpPr>
        <p:spPr bwMode="auto">
          <a:xfrm>
            <a:off x="83820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23</a:t>
            </a:r>
            <a:br>
              <a:rPr kumimoji="0" lang="pl-PL" b="1" i="0"/>
            </a:br>
            <a:endParaRPr kumimoji="0" lang="pl-PL" b="1" i="0"/>
          </a:p>
        </p:txBody>
      </p:sp>
      <p:sp>
        <p:nvSpPr>
          <p:cNvPr id="205869" name="Rectangle 45"/>
          <p:cNvSpPr>
            <a:spLocks noChangeArrowheads="1"/>
          </p:cNvSpPr>
          <p:nvPr/>
        </p:nvSpPr>
        <p:spPr bwMode="auto">
          <a:xfrm>
            <a:off x="1524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11</a:t>
            </a:r>
            <a:br>
              <a:rPr kumimoji="0" lang="pl-PL" b="1" i="0"/>
            </a:br>
            <a:endParaRPr kumimoji="0" lang="pl-PL" b="1" i="0"/>
          </a:p>
        </p:txBody>
      </p:sp>
      <p:sp>
        <p:nvSpPr>
          <p:cNvPr id="205870" name="Rectangle 46"/>
          <p:cNvSpPr>
            <a:spLocks noChangeArrowheads="1"/>
          </p:cNvSpPr>
          <p:nvPr/>
        </p:nvSpPr>
        <p:spPr bwMode="auto">
          <a:xfrm>
            <a:off x="8382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12</a:t>
            </a:r>
            <a:br>
              <a:rPr kumimoji="0" lang="pl-PL" b="1" i="0"/>
            </a:br>
            <a:endParaRPr kumimoji="0" lang="pl-PL" b="1" i="0"/>
          </a:p>
        </p:txBody>
      </p:sp>
      <p:sp>
        <p:nvSpPr>
          <p:cNvPr id="205871" name="Rectangle 47"/>
          <p:cNvSpPr>
            <a:spLocks noChangeArrowheads="1"/>
          </p:cNvSpPr>
          <p:nvPr/>
        </p:nvSpPr>
        <p:spPr bwMode="auto">
          <a:xfrm>
            <a:off x="15240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13</a:t>
            </a:r>
            <a:br>
              <a:rPr kumimoji="0" lang="pl-PL" b="1" i="0"/>
            </a:br>
            <a:endParaRPr kumimoji="0" lang="pl-PL" b="1" i="0"/>
          </a:p>
        </p:txBody>
      </p:sp>
      <p:sp>
        <p:nvSpPr>
          <p:cNvPr id="205872" name="Rectangle 48"/>
          <p:cNvSpPr>
            <a:spLocks noChangeArrowheads="1"/>
          </p:cNvSpPr>
          <p:nvPr/>
        </p:nvSpPr>
        <p:spPr bwMode="auto">
          <a:xfrm>
            <a:off x="22098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14</a:t>
            </a:r>
            <a:br>
              <a:rPr kumimoji="0" lang="pl-PL" b="1" i="0"/>
            </a:br>
            <a:endParaRPr kumimoji="0" lang="pl-PL" b="1" i="0"/>
          </a:p>
        </p:txBody>
      </p:sp>
      <p:sp>
        <p:nvSpPr>
          <p:cNvPr id="205873" name="Rectangle 49"/>
          <p:cNvSpPr>
            <a:spLocks noChangeArrowheads="1"/>
          </p:cNvSpPr>
          <p:nvPr/>
        </p:nvSpPr>
        <p:spPr bwMode="auto">
          <a:xfrm>
            <a:off x="28956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15</a:t>
            </a:r>
            <a:br>
              <a:rPr kumimoji="0" lang="pl-PL" b="1" i="0"/>
            </a:br>
            <a:endParaRPr kumimoji="0" lang="pl-PL" b="1" i="0"/>
          </a:p>
        </p:txBody>
      </p:sp>
      <p:sp>
        <p:nvSpPr>
          <p:cNvPr id="205874" name="Rectangle 50"/>
          <p:cNvSpPr>
            <a:spLocks noChangeArrowheads="1"/>
          </p:cNvSpPr>
          <p:nvPr/>
        </p:nvSpPr>
        <p:spPr bwMode="auto">
          <a:xfrm>
            <a:off x="35814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16</a:t>
            </a:r>
            <a:br>
              <a:rPr kumimoji="0" lang="pl-PL" b="1" i="0"/>
            </a:br>
            <a:endParaRPr kumimoji="0" lang="pl-PL" b="1" i="0"/>
          </a:p>
        </p:txBody>
      </p:sp>
      <p:sp>
        <p:nvSpPr>
          <p:cNvPr id="205875" name="Rectangle 51"/>
          <p:cNvSpPr>
            <a:spLocks noChangeArrowheads="1"/>
          </p:cNvSpPr>
          <p:nvPr/>
        </p:nvSpPr>
        <p:spPr bwMode="auto">
          <a:xfrm>
            <a:off x="42672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17</a:t>
            </a:r>
            <a:br>
              <a:rPr kumimoji="0" lang="pl-PL" b="1" i="0"/>
            </a:br>
            <a:endParaRPr kumimoji="0" lang="pl-PL" b="1" i="0"/>
          </a:p>
        </p:txBody>
      </p:sp>
      <p:sp>
        <p:nvSpPr>
          <p:cNvPr id="205876" name="Rectangle 52"/>
          <p:cNvSpPr>
            <a:spLocks noChangeArrowheads="1"/>
          </p:cNvSpPr>
          <p:nvPr/>
        </p:nvSpPr>
        <p:spPr bwMode="auto">
          <a:xfrm>
            <a:off x="49530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18</a:t>
            </a:r>
            <a:br>
              <a:rPr kumimoji="0" lang="pl-PL" b="1" i="0"/>
            </a:br>
            <a:endParaRPr kumimoji="0" lang="pl-PL" b="1" i="0"/>
          </a:p>
        </p:txBody>
      </p:sp>
      <p:sp>
        <p:nvSpPr>
          <p:cNvPr id="205877" name="Line 53"/>
          <p:cNvSpPr>
            <a:spLocks noChangeShapeType="1"/>
          </p:cNvSpPr>
          <p:nvPr/>
        </p:nvSpPr>
        <p:spPr bwMode="auto">
          <a:xfrm flipV="1">
            <a:off x="15240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5878" name="Line 54"/>
          <p:cNvSpPr>
            <a:spLocks noChangeShapeType="1"/>
          </p:cNvSpPr>
          <p:nvPr/>
        </p:nvSpPr>
        <p:spPr bwMode="auto">
          <a:xfrm flipV="1">
            <a:off x="22098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5879" name="Line 55"/>
          <p:cNvSpPr>
            <a:spLocks noChangeShapeType="1"/>
          </p:cNvSpPr>
          <p:nvPr/>
        </p:nvSpPr>
        <p:spPr bwMode="auto">
          <a:xfrm flipV="1">
            <a:off x="28956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5880" name="Line 56"/>
          <p:cNvSpPr>
            <a:spLocks noChangeShapeType="1"/>
          </p:cNvSpPr>
          <p:nvPr/>
        </p:nvSpPr>
        <p:spPr bwMode="auto">
          <a:xfrm flipV="1">
            <a:off x="35814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5881" name="Line 57"/>
          <p:cNvSpPr>
            <a:spLocks noChangeShapeType="1"/>
          </p:cNvSpPr>
          <p:nvPr/>
        </p:nvSpPr>
        <p:spPr bwMode="auto">
          <a:xfrm flipV="1">
            <a:off x="42672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5882" name="Line 58"/>
          <p:cNvSpPr>
            <a:spLocks noChangeShapeType="1"/>
          </p:cNvSpPr>
          <p:nvPr/>
        </p:nvSpPr>
        <p:spPr bwMode="auto">
          <a:xfrm flipV="1">
            <a:off x="49530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5883" name="Line 59"/>
          <p:cNvSpPr>
            <a:spLocks noChangeShapeType="1"/>
          </p:cNvSpPr>
          <p:nvPr/>
        </p:nvSpPr>
        <p:spPr bwMode="auto">
          <a:xfrm flipV="1">
            <a:off x="56388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5884" name="Line 60"/>
          <p:cNvSpPr>
            <a:spLocks noChangeShapeType="1"/>
          </p:cNvSpPr>
          <p:nvPr/>
        </p:nvSpPr>
        <p:spPr bwMode="auto">
          <a:xfrm flipV="1">
            <a:off x="63246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5885" name="Line 61"/>
          <p:cNvSpPr>
            <a:spLocks noChangeShapeType="1"/>
          </p:cNvSpPr>
          <p:nvPr/>
        </p:nvSpPr>
        <p:spPr bwMode="auto">
          <a:xfrm flipV="1">
            <a:off x="70104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5886" name="Line 62"/>
          <p:cNvSpPr>
            <a:spLocks noChangeShapeType="1"/>
          </p:cNvSpPr>
          <p:nvPr/>
        </p:nvSpPr>
        <p:spPr bwMode="auto">
          <a:xfrm flipV="1">
            <a:off x="76962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5887" name="Line 63"/>
          <p:cNvSpPr>
            <a:spLocks noChangeShapeType="1"/>
          </p:cNvSpPr>
          <p:nvPr/>
        </p:nvSpPr>
        <p:spPr bwMode="auto">
          <a:xfrm flipV="1">
            <a:off x="83820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5888" name="Line 64"/>
          <p:cNvSpPr>
            <a:spLocks noChangeShapeType="1"/>
          </p:cNvSpPr>
          <p:nvPr/>
        </p:nvSpPr>
        <p:spPr bwMode="auto">
          <a:xfrm flipV="1">
            <a:off x="90678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5889" name="Line 65"/>
          <p:cNvSpPr>
            <a:spLocks noChangeShapeType="1"/>
          </p:cNvSpPr>
          <p:nvPr/>
        </p:nvSpPr>
        <p:spPr bwMode="auto">
          <a:xfrm flipV="1">
            <a:off x="8382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5890" name="Rectangle 66"/>
          <p:cNvSpPr>
            <a:spLocks noChangeArrowheads="1"/>
          </p:cNvSpPr>
          <p:nvPr/>
        </p:nvSpPr>
        <p:spPr bwMode="auto">
          <a:xfrm>
            <a:off x="22098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5891" name="Rectangle 67"/>
          <p:cNvSpPr>
            <a:spLocks noChangeArrowheads="1"/>
          </p:cNvSpPr>
          <p:nvPr/>
        </p:nvSpPr>
        <p:spPr bwMode="auto">
          <a:xfrm>
            <a:off x="2895600" y="6018213"/>
            <a:ext cx="685800" cy="76200"/>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5892" name="Rectangle 68"/>
          <p:cNvSpPr>
            <a:spLocks noChangeArrowheads="1"/>
          </p:cNvSpPr>
          <p:nvPr/>
        </p:nvSpPr>
        <p:spPr bwMode="auto">
          <a:xfrm>
            <a:off x="35814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5893" name="Rectangle 69"/>
          <p:cNvSpPr>
            <a:spLocks noChangeArrowheads="1"/>
          </p:cNvSpPr>
          <p:nvPr/>
        </p:nvSpPr>
        <p:spPr bwMode="auto">
          <a:xfrm>
            <a:off x="42672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5894" name="Rectangle 70"/>
          <p:cNvSpPr>
            <a:spLocks noChangeArrowheads="1"/>
          </p:cNvSpPr>
          <p:nvPr/>
        </p:nvSpPr>
        <p:spPr bwMode="auto">
          <a:xfrm>
            <a:off x="49530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5895" name="Rectangle 71"/>
          <p:cNvSpPr>
            <a:spLocks noChangeArrowheads="1"/>
          </p:cNvSpPr>
          <p:nvPr/>
        </p:nvSpPr>
        <p:spPr bwMode="auto">
          <a:xfrm>
            <a:off x="56388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5896" name="Rectangle 72"/>
          <p:cNvSpPr>
            <a:spLocks noChangeArrowheads="1"/>
          </p:cNvSpPr>
          <p:nvPr/>
        </p:nvSpPr>
        <p:spPr bwMode="auto">
          <a:xfrm>
            <a:off x="63246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5897" name="Rectangle 73"/>
          <p:cNvSpPr>
            <a:spLocks noChangeArrowheads="1"/>
          </p:cNvSpPr>
          <p:nvPr/>
        </p:nvSpPr>
        <p:spPr bwMode="auto">
          <a:xfrm>
            <a:off x="7010400" y="6018213"/>
            <a:ext cx="685800" cy="76200"/>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5898" name="Rectangle 74"/>
          <p:cNvSpPr>
            <a:spLocks noChangeArrowheads="1"/>
          </p:cNvSpPr>
          <p:nvPr/>
        </p:nvSpPr>
        <p:spPr bwMode="auto">
          <a:xfrm>
            <a:off x="76962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5899" name="Rectangle 75"/>
          <p:cNvSpPr>
            <a:spLocks noChangeArrowheads="1"/>
          </p:cNvSpPr>
          <p:nvPr/>
        </p:nvSpPr>
        <p:spPr bwMode="auto">
          <a:xfrm>
            <a:off x="83820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5900" name="Rectangle 76"/>
          <p:cNvSpPr>
            <a:spLocks noChangeArrowheads="1"/>
          </p:cNvSpPr>
          <p:nvPr/>
        </p:nvSpPr>
        <p:spPr bwMode="auto">
          <a:xfrm>
            <a:off x="15240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5901" name="Rectangle 77"/>
          <p:cNvSpPr>
            <a:spLocks noChangeArrowheads="1"/>
          </p:cNvSpPr>
          <p:nvPr/>
        </p:nvSpPr>
        <p:spPr bwMode="auto">
          <a:xfrm>
            <a:off x="8382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5173" name="Group 78"/>
          <p:cNvGrpSpPr>
            <a:grpSpLocks/>
          </p:cNvGrpSpPr>
          <p:nvPr/>
        </p:nvGrpSpPr>
        <p:grpSpPr bwMode="auto">
          <a:xfrm>
            <a:off x="152400" y="5862638"/>
            <a:ext cx="685800" cy="152400"/>
            <a:chOff x="576" y="2592"/>
            <a:chExt cx="432" cy="288"/>
          </a:xfrm>
        </p:grpSpPr>
        <p:sp>
          <p:nvSpPr>
            <p:cNvPr id="205903" name="Rectangle 7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5904" name="Rectangle 8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205905" name="Line 81"/>
          <p:cNvSpPr>
            <a:spLocks noChangeShapeType="1"/>
          </p:cNvSpPr>
          <p:nvPr/>
        </p:nvSpPr>
        <p:spPr bwMode="auto">
          <a:xfrm flipV="1">
            <a:off x="152400" y="5253038"/>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5906" name="Rectangle 82"/>
          <p:cNvSpPr>
            <a:spLocks noChangeArrowheads="1"/>
          </p:cNvSpPr>
          <p:nvPr/>
        </p:nvSpPr>
        <p:spPr bwMode="auto">
          <a:xfrm>
            <a:off x="1524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5907" name="Rectangle 83"/>
          <p:cNvSpPr>
            <a:spLocks noChangeArrowheads="1"/>
          </p:cNvSpPr>
          <p:nvPr/>
        </p:nvSpPr>
        <p:spPr bwMode="auto">
          <a:xfrm>
            <a:off x="56388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19</a:t>
            </a:r>
            <a:br>
              <a:rPr kumimoji="0" lang="pl-PL" b="1" i="0"/>
            </a:br>
            <a:endParaRPr kumimoji="0" lang="pl-PL" b="1" i="0"/>
          </a:p>
        </p:txBody>
      </p:sp>
      <p:sp>
        <p:nvSpPr>
          <p:cNvPr id="205908" name="Line 84"/>
          <p:cNvSpPr>
            <a:spLocks noChangeShapeType="1"/>
          </p:cNvSpPr>
          <p:nvPr/>
        </p:nvSpPr>
        <p:spPr bwMode="auto">
          <a:xfrm>
            <a:off x="2895600" y="6172200"/>
            <a:ext cx="4800600" cy="0"/>
          </a:xfrm>
          <a:prstGeom prst="line">
            <a:avLst/>
          </a:prstGeom>
          <a:noFill/>
          <a:ln w="57150">
            <a:solidFill>
              <a:srgbClr val="FF330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5916" name="Text Box 92"/>
          <p:cNvSpPr txBox="1">
            <a:spLocks noChangeArrowheads="1"/>
          </p:cNvSpPr>
          <p:nvPr/>
        </p:nvSpPr>
        <p:spPr bwMode="auto">
          <a:xfrm>
            <a:off x="381000" y="4833938"/>
            <a:ext cx="914400" cy="346075"/>
          </a:xfrm>
          <a:prstGeom prst="rect">
            <a:avLst/>
          </a:prstGeom>
          <a:noFill/>
          <a:ln w="285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lvl1pPr>
              <a:lnSpc>
                <a:spcPct val="90000"/>
              </a:lnSpc>
              <a:spcBef>
                <a:spcPct val="50000"/>
              </a:spcBef>
              <a:defRPr kumimoji="1" i="1">
                <a:solidFill>
                  <a:schemeClr val="tx1"/>
                </a:solidFill>
                <a:latin typeface="Arial" charset="0"/>
                <a:ea typeface="Arial" charset="0"/>
              </a:defRPr>
            </a:lvl1pPr>
            <a:lvl2pPr marL="742950" indent="-285750">
              <a:lnSpc>
                <a:spcPct val="90000"/>
              </a:lnSpc>
              <a:spcBef>
                <a:spcPct val="50000"/>
              </a:spcBef>
              <a:defRPr kumimoji="1" i="1">
                <a:solidFill>
                  <a:schemeClr val="tx1"/>
                </a:solidFill>
                <a:latin typeface="Arial" charset="0"/>
                <a:ea typeface="Arial" charset="0"/>
              </a:defRPr>
            </a:lvl2pPr>
            <a:lvl3pPr marL="1143000" indent="-228600">
              <a:lnSpc>
                <a:spcPct val="90000"/>
              </a:lnSpc>
              <a:spcBef>
                <a:spcPct val="50000"/>
              </a:spcBef>
              <a:defRPr kumimoji="1" i="1">
                <a:solidFill>
                  <a:schemeClr val="tx1"/>
                </a:solidFill>
                <a:latin typeface="Arial" charset="0"/>
                <a:ea typeface="Arial" charset="0"/>
              </a:defRPr>
            </a:lvl3pPr>
            <a:lvl4pPr marL="1600200" indent="-228600">
              <a:lnSpc>
                <a:spcPct val="90000"/>
              </a:lnSpc>
              <a:spcBef>
                <a:spcPct val="50000"/>
              </a:spcBef>
              <a:defRPr kumimoji="1" i="1">
                <a:solidFill>
                  <a:schemeClr val="tx1"/>
                </a:solidFill>
                <a:latin typeface="Arial" charset="0"/>
                <a:ea typeface="Arial" charset="0"/>
              </a:defRPr>
            </a:lvl4pPr>
            <a:lvl5pPr marL="2057400" indent="-228600">
              <a:lnSpc>
                <a:spcPct val="90000"/>
              </a:lnSpc>
              <a:spcBef>
                <a:spcPct val="50000"/>
              </a:spcBef>
              <a:defRPr kumimoji="1" i="1">
                <a:solidFill>
                  <a:schemeClr val="tx1"/>
                </a:solidFill>
                <a:latin typeface="Arial" charset="0"/>
                <a:ea typeface="Arial" charset="0"/>
              </a:defRPr>
            </a:lvl5pPr>
            <a:lvl6pPr marL="2514600" indent="-228600" eaLnBrk="0" fontAlgn="base" hangingPunct="0">
              <a:lnSpc>
                <a:spcPct val="90000"/>
              </a:lnSpc>
              <a:spcBef>
                <a:spcPct val="50000"/>
              </a:spcBef>
              <a:spcAft>
                <a:spcPct val="0"/>
              </a:spcAft>
              <a:defRPr kumimoji="1" i="1">
                <a:solidFill>
                  <a:schemeClr val="tx1"/>
                </a:solidFill>
                <a:latin typeface="Arial" charset="0"/>
                <a:ea typeface="Arial" charset="0"/>
              </a:defRPr>
            </a:lvl6pPr>
            <a:lvl7pPr marL="2971800" indent="-228600" eaLnBrk="0" fontAlgn="base" hangingPunct="0">
              <a:lnSpc>
                <a:spcPct val="90000"/>
              </a:lnSpc>
              <a:spcBef>
                <a:spcPct val="50000"/>
              </a:spcBef>
              <a:spcAft>
                <a:spcPct val="0"/>
              </a:spcAft>
              <a:defRPr kumimoji="1" i="1">
                <a:solidFill>
                  <a:schemeClr val="tx1"/>
                </a:solidFill>
                <a:latin typeface="Arial" charset="0"/>
                <a:ea typeface="Arial" charset="0"/>
              </a:defRPr>
            </a:lvl7pPr>
            <a:lvl8pPr marL="3429000" indent="-228600" eaLnBrk="0" fontAlgn="base" hangingPunct="0">
              <a:lnSpc>
                <a:spcPct val="90000"/>
              </a:lnSpc>
              <a:spcBef>
                <a:spcPct val="50000"/>
              </a:spcBef>
              <a:spcAft>
                <a:spcPct val="0"/>
              </a:spcAft>
              <a:defRPr kumimoji="1" i="1">
                <a:solidFill>
                  <a:schemeClr val="tx1"/>
                </a:solidFill>
                <a:latin typeface="Arial" charset="0"/>
                <a:ea typeface="Arial" charset="0"/>
              </a:defRPr>
            </a:lvl8pPr>
            <a:lvl9pPr marL="3886200" indent="-228600" eaLnBrk="0" fontAlgn="base" hangingPunct="0">
              <a:lnSpc>
                <a:spcPct val="90000"/>
              </a:lnSpc>
              <a:spcBef>
                <a:spcPct val="50000"/>
              </a:spcBef>
              <a:spcAft>
                <a:spcPct val="0"/>
              </a:spcAft>
              <a:defRPr kumimoji="1" i="1">
                <a:solidFill>
                  <a:schemeClr val="tx1"/>
                </a:solidFill>
                <a:latin typeface="Arial" charset="0"/>
                <a:ea typeface="Arial" charset="0"/>
              </a:defRPr>
            </a:lvl9pPr>
          </a:lstStyle>
          <a:p>
            <a:pPr algn="r">
              <a:lnSpc>
                <a:spcPct val="100000"/>
              </a:lnSpc>
              <a:spcBef>
                <a:spcPct val="0"/>
              </a:spcBef>
            </a:pPr>
            <a:r>
              <a:rPr kumimoji="0" lang="pl-PL" sz="1600" i="0"/>
              <a:t>Pełnia</a:t>
            </a:r>
          </a:p>
        </p:txBody>
      </p:sp>
      <p:sp>
        <p:nvSpPr>
          <p:cNvPr id="205917" name="Line 93"/>
          <p:cNvSpPr>
            <a:spLocks noChangeShapeType="1"/>
          </p:cNvSpPr>
          <p:nvPr/>
        </p:nvSpPr>
        <p:spPr bwMode="auto">
          <a:xfrm flipH="1" flipV="1">
            <a:off x="1371600" y="5018088"/>
            <a:ext cx="838200" cy="1587"/>
          </a:xfrm>
          <a:prstGeom prst="line">
            <a:avLst/>
          </a:prstGeom>
          <a:noFill/>
          <a:ln w="28575">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5918" name="Line 94"/>
          <p:cNvSpPr>
            <a:spLocks noChangeShapeType="1"/>
          </p:cNvSpPr>
          <p:nvPr/>
        </p:nvSpPr>
        <p:spPr bwMode="auto">
          <a:xfrm>
            <a:off x="2895600" y="5791200"/>
            <a:ext cx="228600" cy="0"/>
          </a:xfrm>
          <a:prstGeom prst="line">
            <a:avLst/>
          </a:prstGeom>
          <a:noFill/>
          <a:ln w="76200">
            <a:solidFill>
              <a:srgbClr val="3366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5919" name="Text Box 95"/>
          <p:cNvSpPr txBox="1">
            <a:spLocks noChangeArrowheads="1"/>
          </p:cNvSpPr>
          <p:nvPr/>
        </p:nvSpPr>
        <p:spPr bwMode="auto">
          <a:xfrm>
            <a:off x="203200" y="5189538"/>
            <a:ext cx="1168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defRPr/>
            </a:pPr>
            <a:r>
              <a:rPr kumimoji="0" lang="pl-PL" altLang="x-none" sz="2000" b="1">
                <a:solidFill>
                  <a:srgbClr val="00CC00"/>
                </a:solidFill>
                <a:latin typeface="Tahoma" charset="0"/>
                <a:ea typeface="+mn-ea"/>
              </a:rPr>
              <a:t>Nisan</a:t>
            </a:r>
          </a:p>
        </p:txBody>
      </p:sp>
      <p:sp>
        <p:nvSpPr>
          <p:cNvPr id="205920" name="AutoShape 96"/>
          <p:cNvSpPr>
            <a:spLocks/>
          </p:cNvSpPr>
          <p:nvPr/>
        </p:nvSpPr>
        <p:spPr bwMode="auto">
          <a:xfrm flipH="1">
            <a:off x="2930525" y="6435725"/>
            <a:ext cx="3005138" cy="346075"/>
          </a:xfrm>
          <a:prstGeom prst="borderCallout1">
            <a:avLst>
              <a:gd name="adj1" fmla="val 66972"/>
              <a:gd name="adj2" fmla="val 102532"/>
              <a:gd name="adj3" fmla="val -213306"/>
              <a:gd name="adj4" fmla="val 102532"/>
            </a:avLst>
          </a:prstGeom>
          <a:noFill/>
          <a:ln w="285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defRPr/>
            </a:pPr>
            <a:r>
              <a:rPr kumimoji="0" lang="pl-PL" altLang="x-none" sz="1600" i="0">
                <a:ea typeface="+mn-ea"/>
              </a:rPr>
              <a:t>Seder, Wieczerza Paschalna</a:t>
            </a:r>
          </a:p>
        </p:txBody>
      </p:sp>
      <p:sp>
        <p:nvSpPr>
          <p:cNvPr id="205921" name="Text Box 97"/>
          <p:cNvSpPr txBox="1">
            <a:spLocks noChangeArrowheads="1"/>
          </p:cNvSpPr>
          <p:nvPr/>
        </p:nvSpPr>
        <p:spPr bwMode="auto">
          <a:xfrm>
            <a:off x="2705100" y="6143625"/>
            <a:ext cx="990600" cy="257175"/>
          </a:xfrm>
          <a:prstGeom prst="rect">
            <a:avLst/>
          </a:prstGeom>
          <a:noFill/>
          <a:ln>
            <a:noFill/>
          </a:ln>
          <a:effectLst/>
          <a:extLst>
            <a:ext uri="{909E8E84-426E-40dd-AFC4-6F175D3DCCD1}">
              <a14:hiddenFill xmlns="" xmlns:a14="http://schemas.microsoft.com/office/drawing/2010/main">
                <a:solidFill>
                  <a:srgbClr val="E4E8F8"/>
                </a:solidFill>
              </a14:hiddenFill>
            </a:ext>
            <a:ext uri="{91240B29-F687-4f45-9708-019B960494DF}">
              <a14:hiddenLine xmlns="" xmlns:a14="http://schemas.microsoft.com/office/drawing/2010/main" w="57150" cmpd="thickThin">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90000"/>
              </a:lnSpc>
              <a:spcBef>
                <a:spcPct val="50000"/>
              </a:spcBef>
              <a:defRPr/>
            </a:pPr>
            <a:r>
              <a:rPr lang="pl-PL" altLang="x-none" sz="1200" b="1">
                <a:solidFill>
                  <a:srgbClr val="FF0000"/>
                </a:solidFill>
                <a:ea typeface="+mn-ea"/>
              </a:rPr>
              <a:t>Szabat</a:t>
            </a:r>
          </a:p>
        </p:txBody>
      </p:sp>
      <p:sp>
        <p:nvSpPr>
          <p:cNvPr id="205922" name="Text Box 98"/>
          <p:cNvSpPr txBox="1">
            <a:spLocks noChangeArrowheads="1"/>
          </p:cNvSpPr>
          <p:nvPr/>
        </p:nvSpPr>
        <p:spPr bwMode="auto">
          <a:xfrm>
            <a:off x="6819900" y="6143625"/>
            <a:ext cx="990600" cy="257175"/>
          </a:xfrm>
          <a:prstGeom prst="rect">
            <a:avLst/>
          </a:prstGeom>
          <a:noFill/>
          <a:ln>
            <a:noFill/>
          </a:ln>
          <a:effectLst/>
          <a:extLst>
            <a:ext uri="{909E8E84-426E-40dd-AFC4-6F175D3DCCD1}">
              <a14:hiddenFill xmlns="" xmlns:a14="http://schemas.microsoft.com/office/drawing/2010/main">
                <a:solidFill>
                  <a:srgbClr val="E4E8F8"/>
                </a:solidFill>
              </a14:hiddenFill>
            </a:ext>
            <a:ext uri="{91240B29-F687-4f45-9708-019B960494DF}">
              <a14:hiddenLine xmlns="" xmlns:a14="http://schemas.microsoft.com/office/drawing/2010/main" w="57150" cmpd="thickThin">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90000"/>
              </a:lnSpc>
              <a:spcBef>
                <a:spcPct val="50000"/>
              </a:spcBef>
              <a:defRPr/>
            </a:pPr>
            <a:r>
              <a:rPr lang="pl-PL" altLang="x-none" sz="1200" b="1">
                <a:solidFill>
                  <a:srgbClr val="FF0000"/>
                </a:solidFill>
                <a:ea typeface="+mn-ea"/>
              </a:rPr>
              <a:t>Szabat</a:t>
            </a:r>
          </a:p>
        </p:txBody>
      </p:sp>
      <p:sp>
        <p:nvSpPr>
          <p:cNvPr id="205923" name="Oval 99"/>
          <p:cNvSpPr>
            <a:spLocks noChangeArrowheads="1"/>
          </p:cNvSpPr>
          <p:nvPr/>
        </p:nvSpPr>
        <p:spPr bwMode="auto">
          <a:xfrm>
            <a:off x="2209800" y="4875213"/>
            <a:ext cx="304800" cy="304800"/>
          </a:xfrm>
          <a:prstGeom prst="ellipse">
            <a:avLst/>
          </a:prstGeom>
          <a:solidFill>
            <a:schemeClr val="bg1"/>
          </a:solidFill>
          <a:ln w="38100">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pic>
        <p:nvPicPr>
          <p:cNvPr id="5186" name="Picture 100" descr="C:\Documents and Settings\Administrator\Moje dokumenty\Moje obrazy\passov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52400"/>
            <a:ext cx="2209800" cy="1695450"/>
          </a:xfrm>
          <a:prstGeom prst="rect">
            <a:avLst/>
          </a:prstGeom>
          <a:noFill/>
          <a:ln w="38100" cmpd="dbl">
            <a:solidFill>
              <a:srgbClr val="000000"/>
            </a:solidFill>
            <a:miter lim="800000"/>
            <a:headEnd/>
            <a:tailEnd/>
          </a:ln>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r>
              <a:rPr lang="pl-PL">
                <a:latin typeface="Arial Black" charset="0"/>
              </a:rPr>
              <a:t>Przaśniki</a:t>
            </a:r>
          </a:p>
        </p:txBody>
      </p:sp>
      <p:sp>
        <p:nvSpPr>
          <p:cNvPr id="203780" name="Rectangle 4"/>
          <p:cNvSpPr>
            <a:spLocks noChangeArrowheads="1"/>
          </p:cNvSpPr>
          <p:nvPr/>
        </p:nvSpPr>
        <p:spPr bwMode="auto">
          <a:xfrm>
            <a:off x="457200" y="1676399"/>
            <a:ext cx="8178800" cy="2344737"/>
          </a:xfrm>
          <a:prstGeom prst="rect">
            <a:avLst/>
          </a:prstGeom>
          <a:solidFill>
            <a:srgbClr val="E4E8F8"/>
          </a:solidFill>
          <a:ln w="57150" cmpd="thickThin">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spcBef>
                <a:spcPct val="50000"/>
              </a:spcBef>
            </a:pPr>
            <a:r>
              <a:rPr lang="pl-PL" sz="1600" i="0" dirty="0"/>
              <a:t>Księga Kapłańska 23.6-8: </a:t>
            </a:r>
          </a:p>
          <a:p>
            <a:pPr marL="342900" indent="-342900">
              <a:spcBef>
                <a:spcPct val="50000"/>
              </a:spcBef>
            </a:pPr>
            <a:r>
              <a:rPr lang="pl-PL" dirty="0"/>
              <a:t>	A </a:t>
            </a:r>
            <a:r>
              <a:rPr lang="pl-PL" u="sng" dirty="0"/>
              <a:t>piętnastego dnia</a:t>
            </a:r>
            <a:r>
              <a:rPr lang="pl-PL" dirty="0"/>
              <a:t> tegoż miesiąca jest Święto Przaśników </a:t>
            </a:r>
            <a:r>
              <a:rPr lang="pl-PL" dirty="0" smtClean="0"/>
              <a:t>Pana.</a:t>
            </a:r>
          </a:p>
          <a:p>
            <a:pPr marL="342900" indent="-342900">
              <a:spcBef>
                <a:spcPct val="50000"/>
              </a:spcBef>
            </a:pPr>
            <a:r>
              <a:rPr lang="pl-PL" dirty="0"/>
              <a:t>	</a:t>
            </a:r>
            <a:r>
              <a:rPr lang="pl-PL" dirty="0" smtClean="0"/>
              <a:t>Przez </a:t>
            </a:r>
            <a:r>
              <a:rPr lang="pl-PL" dirty="0"/>
              <a:t>siedem dni będziecie jedli przaśniki. Pierwszego dnia będzie dla was ogłoszone święte zgromadzenie; </a:t>
            </a:r>
            <a:r>
              <a:rPr lang="pl-PL" u="sng" dirty="0"/>
              <a:t>żadnej ciężkiej pracy wykonywać nie będziecie</a:t>
            </a:r>
            <a:r>
              <a:rPr lang="pl-PL" dirty="0"/>
              <a:t>, lecz będziecie składać Panu ofiary ogniowe przez siedem dni. </a:t>
            </a:r>
            <a:r>
              <a:rPr lang="pl-PL" u="sng" dirty="0"/>
              <a:t>Siódmego dnia</a:t>
            </a:r>
            <a:r>
              <a:rPr lang="pl-PL" dirty="0"/>
              <a:t> będzie święte zgromadzenie, </a:t>
            </a:r>
            <a:r>
              <a:rPr lang="pl-PL" u="sng" dirty="0"/>
              <a:t>nie będziecie wykonywać żadnej ciężkiej pracy</a:t>
            </a:r>
            <a:r>
              <a:rPr lang="pl-PL" dirty="0"/>
              <a:t>.</a:t>
            </a:r>
          </a:p>
        </p:txBody>
      </p:sp>
      <p:sp>
        <p:nvSpPr>
          <p:cNvPr id="203782" name="AutoShape 6"/>
          <p:cNvSpPr>
            <a:spLocks/>
          </p:cNvSpPr>
          <p:nvPr/>
        </p:nvSpPr>
        <p:spPr bwMode="auto">
          <a:xfrm flipH="1">
            <a:off x="203200" y="4191000"/>
            <a:ext cx="2457450" cy="336550"/>
          </a:xfrm>
          <a:prstGeom prst="borderCallout1">
            <a:avLst>
              <a:gd name="adj1" fmla="val 52292"/>
              <a:gd name="adj2" fmla="val -3102"/>
              <a:gd name="adj3" fmla="val 373394"/>
              <a:gd name="adj4" fmla="val -3102"/>
            </a:avLst>
          </a:prstGeom>
          <a:noFill/>
          <a:ln w="19050">
            <a:solidFill>
              <a:schemeClr val="tx1"/>
            </a:solidFill>
            <a:miter lim="800000"/>
            <a:headEnd type="triangle" w="med" len="me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Pascha - Przygotowanie</a:t>
            </a:r>
          </a:p>
        </p:txBody>
      </p:sp>
      <p:grpSp>
        <p:nvGrpSpPr>
          <p:cNvPr id="6148" name="Group 7"/>
          <p:cNvGrpSpPr>
            <a:grpSpLocks/>
          </p:cNvGrpSpPr>
          <p:nvPr/>
        </p:nvGrpSpPr>
        <p:grpSpPr bwMode="auto">
          <a:xfrm>
            <a:off x="1524000" y="5862638"/>
            <a:ext cx="685800" cy="152400"/>
            <a:chOff x="576" y="2592"/>
            <a:chExt cx="432" cy="288"/>
          </a:xfrm>
        </p:grpSpPr>
        <p:sp>
          <p:nvSpPr>
            <p:cNvPr id="203784" name="Rectangle 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3785" name="Rectangle 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6149" name="Group 10"/>
          <p:cNvGrpSpPr>
            <a:grpSpLocks/>
          </p:cNvGrpSpPr>
          <p:nvPr/>
        </p:nvGrpSpPr>
        <p:grpSpPr bwMode="auto">
          <a:xfrm>
            <a:off x="2209800" y="5862638"/>
            <a:ext cx="685800" cy="152400"/>
            <a:chOff x="576" y="2592"/>
            <a:chExt cx="432" cy="288"/>
          </a:xfrm>
        </p:grpSpPr>
        <p:sp>
          <p:nvSpPr>
            <p:cNvPr id="203787" name="Rectangle 1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3788" name="Rectangle 1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6150" name="Group 13"/>
          <p:cNvGrpSpPr>
            <a:grpSpLocks/>
          </p:cNvGrpSpPr>
          <p:nvPr/>
        </p:nvGrpSpPr>
        <p:grpSpPr bwMode="auto">
          <a:xfrm>
            <a:off x="2895600" y="5862638"/>
            <a:ext cx="685800" cy="152400"/>
            <a:chOff x="576" y="2592"/>
            <a:chExt cx="432" cy="288"/>
          </a:xfrm>
        </p:grpSpPr>
        <p:sp>
          <p:nvSpPr>
            <p:cNvPr id="203790" name="Rectangle 14"/>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3791" name="Rectangle 15"/>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6151" name="Group 16"/>
          <p:cNvGrpSpPr>
            <a:grpSpLocks/>
          </p:cNvGrpSpPr>
          <p:nvPr/>
        </p:nvGrpSpPr>
        <p:grpSpPr bwMode="auto">
          <a:xfrm>
            <a:off x="3581400" y="5862638"/>
            <a:ext cx="685800" cy="152400"/>
            <a:chOff x="576" y="2592"/>
            <a:chExt cx="432" cy="288"/>
          </a:xfrm>
        </p:grpSpPr>
        <p:sp>
          <p:nvSpPr>
            <p:cNvPr id="203793" name="Rectangle 1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3794" name="Rectangle 1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6152" name="Group 19"/>
          <p:cNvGrpSpPr>
            <a:grpSpLocks/>
          </p:cNvGrpSpPr>
          <p:nvPr/>
        </p:nvGrpSpPr>
        <p:grpSpPr bwMode="auto">
          <a:xfrm>
            <a:off x="4267200" y="5862638"/>
            <a:ext cx="685800" cy="152400"/>
            <a:chOff x="576" y="2592"/>
            <a:chExt cx="432" cy="288"/>
          </a:xfrm>
        </p:grpSpPr>
        <p:sp>
          <p:nvSpPr>
            <p:cNvPr id="203796" name="Rectangle 2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3797" name="Rectangle 2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6153" name="Group 22"/>
          <p:cNvGrpSpPr>
            <a:grpSpLocks/>
          </p:cNvGrpSpPr>
          <p:nvPr/>
        </p:nvGrpSpPr>
        <p:grpSpPr bwMode="auto">
          <a:xfrm>
            <a:off x="4953000" y="5862638"/>
            <a:ext cx="685800" cy="152400"/>
            <a:chOff x="576" y="2592"/>
            <a:chExt cx="432" cy="288"/>
          </a:xfrm>
        </p:grpSpPr>
        <p:sp>
          <p:nvSpPr>
            <p:cNvPr id="203799" name="Rectangle 2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3800" name="Rectangle 2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6154" name="Group 25"/>
          <p:cNvGrpSpPr>
            <a:grpSpLocks/>
          </p:cNvGrpSpPr>
          <p:nvPr/>
        </p:nvGrpSpPr>
        <p:grpSpPr bwMode="auto">
          <a:xfrm>
            <a:off x="5638800" y="5862638"/>
            <a:ext cx="685800" cy="152400"/>
            <a:chOff x="576" y="2592"/>
            <a:chExt cx="432" cy="288"/>
          </a:xfrm>
        </p:grpSpPr>
        <p:sp>
          <p:nvSpPr>
            <p:cNvPr id="203802" name="Rectangle 2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3803" name="Rectangle 2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6155" name="Group 28"/>
          <p:cNvGrpSpPr>
            <a:grpSpLocks/>
          </p:cNvGrpSpPr>
          <p:nvPr/>
        </p:nvGrpSpPr>
        <p:grpSpPr bwMode="auto">
          <a:xfrm>
            <a:off x="6324600" y="5862638"/>
            <a:ext cx="685800" cy="152400"/>
            <a:chOff x="576" y="2592"/>
            <a:chExt cx="432" cy="288"/>
          </a:xfrm>
        </p:grpSpPr>
        <p:sp>
          <p:nvSpPr>
            <p:cNvPr id="203805" name="Rectangle 2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3806" name="Rectangle 3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6156" name="Group 31"/>
          <p:cNvGrpSpPr>
            <a:grpSpLocks/>
          </p:cNvGrpSpPr>
          <p:nvPr/>
        </p:nvGrpSpPr>
        <p:grpSpPr bwMode="auto">
          <a:xfrm>
            <a:off x="7010400" y="5862638"/>
            <a:ext cx="685800" cy="152400"/>
            <a:chOff x="576" y="2592"/>
            <a:chExt cx="432" cy="288"/>
          </a:xfrm>
        </p:grpSpPr>
        <p:sp>
          <p:nvSpPr>
            <p:cNvPr id="203808" name="Rectangle 3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3809" name="Rectangle 3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6157" name="Group 34"/>
          <p:cNvGrpSpPr>
            <a:grpSpLocks/>
          </p:cNvGrpSpPr>
          <p:nvPr/>
        </p:nvGrpSpPr>
        <p:grpSpPr bwMode="auto">
          <a:xfrm>
            <a:off x="7696200" y="5862638"/>
            <a:ext cx="685800" cy="152400"/>
            <a:chOff x="576" y="2592"/>
            <a:chExt cx="432" cy="288"/>
          </a:xfrm>
        </p:grpSpPr>
        <p:sp>
          <p:nvSpPr>
            <p:cNvPr id="203811" name="Rectangle 35"/>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3812" name="Rectangle 36"/>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6158" name="Group 37"/>
          <p:cNvGrpSpPr>
            <a:grpSpLocks/>
          </p:cNvGrpSpPr>
          <p:nvPr/>
        </p:nvGrpSpPr>
        <p:grpSpPr bwMode="auto">
          <a:xfrm>
            <a:off x="8382000" y="5862638"/>
            <a:ext cx="685800" cy="152400"/>
            <a:chOff x="576" y="2592"/>
            <a:chExt cx="432" cy="288"/>
          </a:xfrm>
        </p:grpSpPr>
        <p:sp>
          <p:nvSpPr>
            <p:cNvPr id="203814" name="Rectangle 3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3815" name="Rectangle 3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6159" name="Group 40"/>
          <p:cNvGrpSpPr>
            <a:grpSpLocks/>
          </p:cNvGrpSpPr>
          <p:nvPr/>
        </p:nvGrpSpPr>
        <p:grpSpPr bwMode="auto">
          <a:xfrm>
            <a:off x="838200" y="5862638"/>
            <a:ext cx="685800" cy="152400"/>
            <a:chOff x="576" y="2592"/>
            <a:chExt cx="432" cy="288"/>
          </a:xfrm>
        </p:grpSpPr>
        <p:sp>
          <p:nvSpPr>
            <p:cNvPr id="203817" name="Rectangle 4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3818" name="Rectangle 4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203819" name="Rectangle 43"/>
          <p:cNvSpPr>
            <a:spLocks noChangeArrowheads="1"/>
          </p:cNvSpPr>
          <p:nvPr/>
        </p:nvSpPr>
        <p:spPr bwMode="auto">
          <a:xfrm>
            <a:off x="63246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20</a:t>
            </a:r>
            <a:br>
              <a:rPr kumimoji="0" lang="pl-PL" b="1" i="0"/>
            </a:br>
            <a:endParaRPr kumimoji="0" lang="pl-PL" b="1" i="0"/>
          </a:p>
        </p:txBody>
      </p:sp>
      <p:sp>
        <p:nvSpPr>
          <p:cNvPr id="203820" name="Rectangle 44"/>
          <p:cNvSpPr>
            <a:spLocks noChangeArrowheads="1"/>
          </p:cNvSpPr>
          <p:nvPr/>
        </p:nvSpPr>
        <p:spPr bwMode="auto">
          <a:xfrm>
            <a:off x="70104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21</a:t>
            </a:r>
            <a:br>
              <a:rPr kumimoji="0" lang="pl-PL" b="1" i="0"/>
            </a:br>
            <a:endParaRPr kumimoji="0" lang="pl-PL" b="1" i="0"/>
          </a:p>
        </p:txBody>
      </p:sp>
      <p:sp>
        <p:nvSpPr>
          <p:cNvPr id="203821" name="Rectangle 45"/>
          <p:cNvSpPr>
            <a:spLocks noChangeArrowheads="1"/>
          </p:cNvSpPr>
          <p:nvPr/>
        </p:nvSpPr>
        <p:spPr bwMode="auto">
          <a:xfrm>
            <a:off x="76962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22</a:t>
            </a:r>
            <a:br>
              <a:rPr kumimoji="0" lang="pl-PL" b="1" i="0"/>
            </a:br>
            <a:endParaRPr kumimoji="0" lang="pl-PL" b="1" i="0"/>
          </a:p>
        </p:txBody>
      </p:sp>
      <p:sp>
        <p:nvSpPr>
          <p:cNvPr id="203822" name="Rectangle 46"/>
          <p:cNvSpPr>
            <a:spLocks noChangeArrowheads="1"/>
          </p:cNvSpPr>
          <p:nvPr/>
        </p:nvSpPr>
        <p:spPr bwMode="auto">
          <a:xfrm>
            <a:off x="83820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23</a:t>
            </a:r>
            <a:br>
              <a:rPr kumimoji="0" lang="pl-PL" b="1" i="0"/>
            </a:br>
            <a:endParaRPr kumimoji="0" lang="pl-PL" b="1" i="0"/>
          </a:p>
        </p:txBody>
      </p:sp>
      <p:sp>
        <p:nvSpPr>
          <p:cNvPr id="203823" name="Rectangle 47"/>
          <p:cNvSpPr>
            <a:spLocks noChangeArrowheads="1"/>
          </p:cNvSpPr>
          <p:nvPr/>
        </p:nvSpPr>
        <p:spPr bwMode="auto">
          <a:xfrm>
            <a:off x="1524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11</a:t>
            </a:r>
            <a:br>
              <a:rPr kumimoji="0" lang="pl-PL" b="1" i="0"/>
            </a:br>
            <a:endParaRPr kumimoji="0" lang="pl-PL" b="1" i="0"/>
          </a:p>
        </p:txBody>
      </p:sp>
      <p:sp>
        <p:nvSpPr>
          <p:cNvPr id="203824" name="Rectangle 48"/>
          <p:cNvSpPr>
            <a:spLocks noChangeArrowheads="1"/>
          </p:cNvSpPr>
          <p:nvPr/>
        </p:nvSpPr>
        <p:spPr bwMode="auto">
          <a:xfrm>
            <a:off x="8382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12</a:t>
            </a:r>
            <a:br>
              <a:rPr kumimoji="0" lang="pl-PL" b="1" i="0"/>
            </a:br>
            <a:endParaRPr kumimoji="0" lang="pl-PL" b="1" i="0"/>
          </a:p>
        </p:txBody>
      </p:sp>
      <p:sp>
        <p:nvSpPr>
          <p:cNvPr id="203825" name="Rectangle 49"/>
          <p:cNvSpPr>
            <a:spLocks noChangeArrowheads="1"/>
          </p:cNvSpPr>
          <p:nvPr/>
        </p:nvSpPr>
        <p:spPr bwMode="auto">
          <a:xfrm>
            <a:off x="15240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13</a:t>
            </a:r>
            <a:br>
              <a:rPr kumimoji="0" lang="pl-PL" b="1" i="0"/>
            </a:br>
            <a:endParaRPr kumimoji="0" lang="pl-PL" b="1" i="0"/>
          </a:p>
        </p:txBody>
      </p:sp>
      <p:sp>
        <p:nvSpPr>
          <p:cNvPr id="203826" name="Rectangle 50"/>
          <p:cNvSpPr>
            <a:spLocks noChangeArrowheads="1"/>
          </p:cNvSpPr>
          <p:nvPr/>
        </p:nvSpPr>
        <p:spPr bwMode="auto">
          <a:xfrm>
            <a:off x="22098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14</a:t>
            </a:r>
            <a:br>
              <a:rPr kumimoji="0" lang="pl-PL" b="1" i="0"/>
            </a:br>
            <a:endParaRPr kumimoji="0" lang="pl-PL" b="1" i="0"/>
          </a:p>
        </p:txBody>
      </p:sp>
      <p:sp>
        <p:nvSpPr>
          <p:cNvPr id="203827" name="Rectangle 51"/>
          <p:cNvSpPr>
            <a:spLocks noChangeArrowheads="1"/>
          </p:cNvSpPr>
          <p:nvPr/>
        </p:nvSpPr>
        <p:spPr bwMode="auto">
          <a:xfrm>
            <a:off x="28956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15</a:t>
            </a:r>
            <a:br>
              <a:rPr kumimoji="0" lang="pl-PL" b="1" i="0"/>
            </a:br>
            <a:endParaRPr kumimoji="0" lang="pl-PL" b="1" i="0"/>
          </a:p>
        </p:txBody>
      </p:sp>
      <p:sp>
        <p:nvSpPr>
          <p:cNvPr id="203828" name="Rectangle 52"/>
          <p:cNvSpPr>
            <a:spLocks noChangeArrowheads="1"/>
          </p:cNvSpPr>
          <p:nvPr/>
        </p:nvSpPr>
        <p:spPr bwMode="auto">
          <a:xfrm>
            <a:off x="35814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16</a:t>
            </a:r>
            <a:br>
              <a:rPr kumimoji="0" lang="pl-PL" b="1" i="0"/>
            </a:br>
            <a:endParaRPr kumimoji="0" lang="pl-PL" b="1" i="0"/>
          </a:p>
        </p:txBody>
      </p:sp>
      <p:sp>
        <p:nvSpPr>
          <p:cNvPr id="203829" name="Rectangle 53"/>
          <p:cNvSpPr>
            <a:spLocks noChangeArrowheads="1"/>
          </p:cNvSpPr>
          <p:nvPr/>
        </p:nvSpPr>
        <p:spPr bwMode="auto">
          <a:xfrm>
            <a:off x="42672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17</a:t>
            </a:r>
            <a:br>
              <a:rPr kumimoji="0" lang="pl-PL" b="1" i="0"/>
            </a:br>
            <a:endParaRPr kumimoji="0" lang="pl-PL" b="1" i="0"/>
          </a:p>
        </p:txBody>
      </p:sp>
      <p:sp>
        <p:nvSpPr>
          <p:cNvPr id="203830" name="Rectangle 54"/>
          <p:cNvSpPr>
            <a:spLocks noChangeArrowheads="1"/>
          </p:cNvSpPr>
          <p:nvPr/>
        </p:nvSpPr>
        <p:spPr bwMode="auto">
          <a:xfrm>
            <a:off x="49530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18</a:t>
            </a:r>
            <a:br>
              <a:rPr kumimoji="0" lang="pl-PL" b="1" i="0"/>
            </a:br>
            <a:endParaRPr kumimoji="0" lang="pl-PL" b="1" i="0"/>
          </a:p>
        </p:txBody>
      </p:sp>
      <p:sp>
        <p:nvSpPr>
          <p:cNvPr id="203831" name="Line 55"/>
          <p:cNvSpPr>
            <a:spLocks noChangeShapeType="1"/>
          </p:cNvSpPr>
          <p:nvPr/>
        </p:nvSpPr>
        <p:spPr bwMode="auto">
          <a:xfrm flipV="1">
            <a:off x="15240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3832" name="Line 56"/>
          <p:cNvSpPr>
            <a:spLocks noChangeShapeType="1"/>
          </p:cNvSpPr>
          <p:nvPr/>
        </p:nvSpPr>
        <p:spPr bwMode="auto">
          <a:xfrm flipV="1">
            <a:off x="22098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3833" name="Line 57"/>
          <p:cNvSpPr>
            <a:spLocks noChangeShapeType="1"/>
          </p:cNvSpPr>
          <p:nvPr/>
        </p:nvSpPr>
        <p:spPr bwMode="auto">
          <a:xfrm flipV="1">
            <a:off x="28956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3834" name="Line 58"/>
          <p:cNvSpPr>
            <a:spLocks noChangeShapeType="1"/>
          </p:cNvSpPr>
          <p:nvPr/>
        </p:nvSpPr>
        <p:spPr bwMode="auto">
          <a:xfrm flipV="1">
            <a:off x="35814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3835" name="Line 59"/>
          <p:cNvSpPr>
            <a:spLocks noChangeShapeType="1"/>
          </p:cNvSpPr>
          <p:nvPr/>
        </p:nvSpPr>
        <p:spPr bwMode="auto">
          <a:xfrm flipV="1">
            <a:off x="42672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3836" name="Line 60"/>
          <p:cNvSpPr>
            <a:spLocks noChangeShapeType="1"/>
          </p:cNvSpPr>
          <p:nvPr/>
        </p:nvSpPr>
        <p:spPr bwMode="auto">
          <a:xfrm flipV="1">
            <a:off x="49530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3837" name="Line 61"/>
          <p:cNvSpPr>
            <a:spLocks noChangeShapeType="1"/>
          </p:cNvSpPr>
          <p:nvPr/>
        </p:nvSpPr>
        <p:spPr bwMode="auto">
          <a:xfrm flipV="1">
            <a:off x="56388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3838" name="Line 62"/>
          <p:cNvSpPr>
            <a:spLocks noChangeShapeType="1"/>
          </p:cNvSpPr>
          <p:nvPr/>
        </p:nvSpPr>
        <p:spPr bwMode="auto">
          <a:xfrm flipV="1">
            <a:off x="63246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3839" name="Line 63"/>
          <p:cNvSpPr>
            <a:spLocks noChangeShapeType="1"/>
          </p:cNvSpPr>
          <p:nvPr/>
        </p:nvSpPr>
        <p:spPr bwMode="auto">
          <a:xfrm flipV="1">
            <a:off x="70104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3840" name="Line 64"/>
          <p:cNvSpPr>
            <a:spLocks noChangeShapeType="1"/>
          </p:cNvSpPr>
          <p:nvPr/>
        </p:nvSpPr>
        <p:spPr bwMode="auto">
          <a:xfrm flipV="1">
            <a:off x="76962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3841" name="Line 65"/>
          <p:cNvSpPr>
            <a:spLocks noChangeShapeType="1"/>
          </p:cNvSpPr>
          <p:nvPr/>
        </p:nvSpPr>
        <p:spPr bwMode="auto">
          <a:xfrm flipV="1">
            <a:off x="83820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3842" name="Line 66"/>
          <p:cNvSpPr>
            <a:spLocks noChangeShapeType="1"/>
          </p:cNvSpPr>
          <p:nvPr/>
        </p:nvSpPr>
        <p:spPr bwMode="auto">
          <a:xfrm flipV="1">
            <a:off x="90678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3843" name="Line 67"/>
          <p:cNvSpPr>
            <a:spLocks noChangeShapeType="1"/>
          </p:cNvSpPr>
          <p:nvPr/>
        </p:nvSpPr>
        <p:spPr bwMode="auto">
          <a:xfrm flipV="1">
            <a:off x="838200" y="5256213"/>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3844" name="Rectangle 68"/>
          <p:cNvSpPr>
            <a:spLocks noChangeArrowheads="1"/>
          </p:cNvSpPr>
          <p:nvPr/>
        </p:nvSpPr>
        <p:spPr bwMode="auto">
          <a:xfrm>
            <a:off x="22098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3845" name="Rectangle 69"/>
          <p:cNvSpPr>
            <a:spLocks noChangeArrowheads="1"/>
          </p:cNvSpPr>
          <p:nvPr/>
        </p:nvSpPr>
        <p:spPr bwMode="auto">
          <a:xfrm>
            <a:off x="2895600" y="6018213"/>
            <a:ext cx="685800" cy="76200"/>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3846" name="Rectangle 70"/>
          <p:cNvSpPr>
            <a:spLocks noChangeArrowheads="1"/>
          </p:cNvSpPr>
          <p:nvPr/>
        </p:nvSpPr>
        <p:spPr bwMode="auto">
          <a:xfrm>
            <a:off x="35814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3847" name="Rectangle 71"/>
          <p:cNvSpPr>
            <a:spLocks noChangeArrowheads="1"/>
          </p:cNvSpPr>
          <p:nvPr/>
        </p:nvSpPr>
        <p:spPr bwMode="auto">
          <a:xfrm>
            <a:off x="42672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3848" name="Rectangle 72"/>
          <p:cNvSpPr>
            <a:spLocks noChangeArrowheads="1"/>
          </p:cNvSpPr>
          <p:nvPr/>
        </p:nvSpPr>
        <p:spPr bwMode="auto">
          <a:xfrm>
            <a:off x="49530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3849" name="Rectangle 73"/>
          <p:cNvSpPr>
            <a:spLocks noChangeArrowheads="1"/>
          </p:cNvSpPr>
          <p:nvPr/>
        </p:nvSpPr>
        <p:spPr bwMode="auto">
          <a:xfrm>
            <a:off x="56388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3850" name="Rectangle 74"/>
          <p:cNvSpPr>
            <a:spLocks noChangeArrowheads="1"/>
          </p:cNvSpPr>
          <p:nvPr/>
        </p:nvSpPr>
        <p:spPr bwMode="auto">
          <a:xfrm>
            <a:off x="63246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3851" name="Rectangle 75"/>
          <p:cNvSpPr>
            <a:spLocks noChangeArrowheads="1"/>
          </p:cNvSpPr>
          <p:nvPr/>
        </p:nvSpPr>
        <p:spPr bwMode="auto">
          <a:xfrm>
            <a:off x="7010400" y="6018213"/>
            <a:ext cx="685800" cy="76200"/>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3852" name="Rectangle 76"/>
          <p:cNvSpPr>
            <a:spLocks noChangeArrowheads="1"/>
          </p:cNvSpPr>
          <p:nvPr/>
        </p:nvSpPr>
        <p:spPr bwMode="auto">
          <a:xfrm>
            <a:off x="76962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3853" name="Rectangle 77"/>
          <p:cNvSpPr>
            <a:spLocks noChangeArrowheads="1"/>
          </p:cNvSpPr>
          <p:nvPr/>
        </p:nvSpPr>
        <p:spPr bwMode="auto">
          <a:xfrm>
            <a:off x="83820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3854" name="Rectangle 78"/>
          <p:cNvSpPr>
            <a:spLocks noChangeArrowheads="1"/>
          </p:cNvSpPr>
          <p:nvPr/>
        </p:nvSpPr>
        <p:spPr bwMode="auto">
          <a:xfrm>
            <a:off x="15240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3855" name="Rectangle 79"/>
          <p:cNvSpPr>
            <a:spLocks noChangeArrowheads="1"/>
          </p:cNvSpPr>
          <p:nvPr/>
        </p:nvSpPr>
        <p:spPr bwMode="auto">
          <a:xfrm>
            <a:off x="8382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6197" name="Group 80"/>
          <p:cNvGrpSpPr>
            <a:grpSpLocks/>
          </p:cNvGrpSpPr>
          <p:nvPr/>
        </p:nvGrpSpPr>
        <p:grpSpPr bwMode="auto">
          <a:xfrm>
            <a:off x="152400" y="5862638"/>
            <a:ext cx="685800" cy="152400"/>
            <a:chOff x="576" y="2592"/>
            <a:chExt cx="432" cy="288"/>
          </a:xfrm>
        </p:grpSpPr>
        <p:sp>
          <p:nvSpPr>
            <p:cNvPr id="203857" name="Rectangle 8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3858" name="Rectangle 8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203859" name="Line 83"/>
          <p:cNvSpPr>
            <a:spLocks noChangeShapeType="1"/>
          </p:cNvSpPr>
          <p:nvPr/>
        </p:nvSpPr>
        <p:spPr bwMode="auto">
          <a:xfrm flipV="1">
            <a:off x="152400" y="5253038"/>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3860" name="Rectangle 84"/>
          <p:cNvSpPr>
            <a:spLocks noChangeArrowheads="1"/>
          </p:cNvSpPr>
          <p:nvPr/>
        </p:nvSpPr>
        <p:spPr bwMode="auto">
          <a:xfrm>
            <a:off x="152400" y="6018213"/>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3861" name="Rectangle 85"/>
          <p:cNvSpPr>
            <a:spLocks noChangeArrowheads="1"/>
          </p:cNvSpPr>
          <p:nvPr/>
        </p:nvSpPr>
        <p:spPr bwMode="auto">
          <a:xfrm>
            <a:off x="5638800" y="5408613"/>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19</a:t>
            </a:r>
            <a:br>
              <a:rPr kumimoji="0" lang="pl-PL" b="1" i="0"/>
            </a:br>
            <a:endParaRPr kumimoji="0" lang="pl-PL" b="1" i="0"/>
          </a:p>
        </p:txBody>
      </p:sp>
      <p:sp>
        <p:nvSpPr>
          <p:cNvPr id="203862" name="Line 86"/>
          <p:cNvSpPr>
            <a:spLocks noChangeShapeType="1"/>
          </p:cNvSpPr>
          <p:nvPr/>
        </p:nvSpPr>
        <p:spPr bwMode="auto">
          <a:xfrm>
            <a:off x="2895600" y="6172200"/>
            <a:ext cx="4800600" cy="0"/>
          </a:xfrm>
          <a:prstGeom prst="line">
            <a:avLst/>
          </a:prstGeom>
          <a:noFill/>
          <a:ln w="57150">
            <a:solidFill>
              <a:srgbClr val="FF330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3863" name="Oval 87"/>
          <p:cNvSpPr>
            <a:spLocks noChangeArrowheads="1"/>
          </p:cNvSpPr>
          <p:nvPr/>
        </p:nvSpPr>
        <p:spPr bwMode="auto">
          <a:xfrm>
            <a:off x="2209800" y="4875213"/>
            <a:ext cx="304800" cy="304800"/>
          </a:xfrm>
          <a:prstGeom prst="ellipse">
            <a:avLst/>
          </a:prstGeom>
          <a:solidFill>
            <a:schemeClr val="bg1"/>
          </a:solidFill>
          <a:ln w="38100">
            <a:solidFill>
              <a:srgbClr val="00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3865" name="Line 89"/>
          <p:cNvSpPr>
            <a:spLocks noChangeShapeType="1"/>
          </p:cNvSpPr>
          <p:nvPr/>
        </p:nvSpPr>
        <p:spPr bwMode="auto">
          <a:xfrm>
            <a:off x="2971800" y="5027613"/>
            <a:ext cx="1295400" cy="1587"/>
          </a:xfrm>
          <a:prstGeom prst="line">
            <a:avLst/>
          </a:prstGeom>
          <a:noFill/>
          <a:ln w="28575">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3866" name="Text Box 90"/>
          <p:cNvSpPr txBox="1">
            <a:spLocks noChangeArrowheads="1"/>
          </p:cNvSpPr>
          <p:nvPr/>
        </p:nvSpPr>
        <p:spPr bwMode="auto">
          <a:xfrm>
            <a:off x="4267200" y="4843463"/>
            <a:ext cx="2057400" cy="346075"/>
          </a:xfrm>
          <a:prstGeom prst="rect">
            <a:avLst/>
          </a:prstGeom>
          <a:noFill/>
          <a:ln w="285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lvl1pPr>
              <a:lnSpc>
                <a:spcPct val="90000"/>
              </a:lnSpc>
              <a:spcBef>
                <a:spcPct val="50000"/>
              </a:spcBef>
              <a:defRPr kumimoji="1" i="1">
                <a:solidFill>
                  <a:schemeClr val="tx1"/>
                </a:solidFill>
                <a:latin typeface="Arial" charset="0"/>
                <a:ea typeface="Arial" charset="0"/>
              </a:defRPr>
            </a:lvl1pPr>
            <a:lvl2pPr marL="742950" indent="-285750">
              <a:lnSpc>
                <a:spcPct val="90000"/>
              </a:lnSpc>
              <a:spcBef>
                <a:spcPct val="50000"/>
              </a:spcBef>
              <a:defRPr kumimoji="1" i="1">
                <a:solidFill>
                  <a:schemeClr val="tx1"/>
                </a:solidFill>
                <a:latin typeface="Arial" charset="0"/>
                <a:ea typeface="Arial" charset="0"/>
              </a:defRPr>
            </a:lvl2pPr>
            <a:lvl3pPr marL="1143000" indent="-228600">
              <a:lnSpc>
                <a:spcPct val="90000"/>
              </a:lnSpc>
              <a:spcBef>
                <a:spcPct val="50000"/>
              </a:spcBef>
              <a:defRPr kumimoji="1" i="1">
                <a:solidFill>
                  <a:schemeClr val="tx1"/>
                </a:solidFill>
                <a:latin typeface="Arial" charset="0"/>
                <a:ea typeface="Arial" charset="0"/>
              </a:defRPr>
            </a:lvl3pPr>
            <a:lvl4pPr marL="1600200" indent="-228600">
              <a:lnSpc>
                <a:spcPct val="90000"/>
              </a:lnSpc>
              <a:spcBef>
                <a:spcPct val="50000"/>
              </a:spcBef>
              <a:defRPr kumimoji="1" i="1">
                <a:solidFill>
                  <a:schemeClr val="tx1"/>
                </a:solidFill>
                <a:latin typeface="Arial" charset="0"/>
                <a:ea typeface="Arial" charset="0"/>
              </a:defRPr>
            </a:lvl4pPr>
            <a:lvl5pPr marL="2057400" indent="-228600">
              <a:lnSpc>
                <a:spcPct val="90000"/>
              </a:lnSpc>
              <a:spcBef>
                <a:spcPct val="50000"/>
              </a:spcBef>
              <a:defRPr kumimoji="1" i="1">
                <a:solidFill>
                  <a:schemeClr val="tx1"/>
                </a:solidFill>
                <a:latin typeface="Arial" charset="0"/>
                <a:ea typeface="Arial" charset="0"/>
              </a:defRPr>
            </a:lvl5pPr>
            <a:lvl6pPr marL="2514600" indent="-228600" eaLnBrk="0" fontAlgn="base" hangingPunct="0">
              <a:lnSpc>
                <a:spcPct val="90000"/>
              </a:lnSpc>
              <a:spcBef>
                <a:spcPct val="50000"/>
              </a:spcBef>
              <a:spcAft>
                <a:spcPct val="0"/>
              </a:spcAft>
              <a:defRPr kumimoji="1" i="1">
                <a:solidFill>
                  <a:schemeClr val="tx1"/>
                </a:solidFill>
                <a:latin typeface="Arial" charset="0"/>
                <a:ea typeface="Arial" charset="0"/>
              </a:defRPr>
            </a:lvl6pPr>
            <a:lvl7pPr marL="2971800" indent="-228600" eaLnBrk="0" fontAlgn="base" hangingPunct="0">
              <a:lnSpc>
                <a:spcPct val="90000"/>
              </a:lnSpc>
              <a:spcBef>
                <a:spcPct val="50000"/>
              </a:spcBef>
              <a:spcAft>
                <a:spcPct val="0"/>
              </a:spcAft>
              <a:defRPr kumimoji="1" i="1">
                <a:solidFill>
                  <a:schemeClr val="tx1"/>
                </a:solidFill>
                <a:latin typeface="Arial" charset="0"/>
                <a:ea typeface="Arial" charset="0"/>
              </a:defRPr>
            </a:lvl7pPr>
            <a:lvl8pPr marL="3429000" indent="-228600" eaLnBrk="0" fontAlgn="base" hangingPunct="0">
              <a:lnSpc>
                <a:spcPct val="90000"/>
              </a:lnSpc>
              <a:spcBef>
                <a:spcPct val="50000"/>
              </a:spcBef>
              <a:spcAft>
                <a:spcPct val="0"/>
              </a:spcAft>
              <a:defRPr kumimoji="1" i="1">
                <a:solidFill>
                  <a:schemeClr val="tx1"/>
                </a:solidFill>
                <a:latin typeface="Arial" charset="0"/>
                <a:ea typeface="Arial" charset="0"/>
              </a:defRPr>
            </a:lvl8pPr>
            <a:lvl9pPr marL="3886200" indent="-228600" eaLnBrk="0" fontAlgn="base" hangingPunct="0">
              <a:lnSpc>
                <a:spcPct val="90000"/>
              </a:lnSpc>
              <a:spcBef>
                <a:spcPct val="50000"/>
              </a:spcBef>
              <a:spcAft>
                <a:spcPct val="0"/>
              </a:spcAft>
              <a:defRPr kumimoji="1" i="1">
                <a:solidFill>
                  <a:schemeClr val="tx1"/>
                </a:solidFill>
                <a:latin typeface="Arial" charset="0"/>
                <a:ea typeface="Arial" charset="0"/>
              </a:defRPr>
            </a:lvl9pPr>
          </a:lstStyle>
          <a:p>
            <a:pPr>
              <a:lnSpc>
                <a:spcPct val="100000"/>
              </a:lnSpc>
              <a:spcBef>
                <a:spcPct val="0"/>
              </a:spcBef>
            </a:pPr>
            <a:r>
              <a:rPr kumimoji="0" lang="pl-PL" sz="1600" i="0"/>
              <a:t>Przaśniki 15-21 </a:t>
            </a:r>
            <a:r>
              <a:rPr kumimoji="0" lang="pl-PL" sz="1600"/>
              <a:t>nisan</a:t>
            </a:r>
          </a:p>
        </p:txBody>
      </p:sp>
      <p:sp>
        <p:nvSpPr>
          <p:cNvPr id="203867" name="Line 91"/>
          <p:cNvSpPr>
            <a:spLocks noChangeShapeType="1"/>
          </p:cNvSpPr>
          <p:nvPr/>
        </p:nvSpPr>
        <p:spPr bwMode="auto">
          <a:xfrm flipH="1" flipV="1">
            <a:off x="6324600" y="5027613"/>
            <a:ext cx="1295400" cy="1587"/>
          </a:xfrm>
          <a:prstGeom prst="line">
            <a:avLst/>
          </a:prstGeom>
          <a:noFill/>
          <a:ln w="28575">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3870" name="Text Box 94"/>
          <p:cNvSpPr txBox="1">
            <a:spLocks noChangeArrowheads="1"/>
          </p:cNvSpPr>
          <p:nvPr/>
        </p:nvSpPr>
        <p:spPr bwMode="auto">
          <a:xfrm>
            <a:off x="381000" y="4838700"/>
            <a:ext cx="914400" cy="336550"/>
          </a:xfrm>
          <a:prstGeom prst="rect">
            <a:avLst/>
          </a:prstGeom>
          <a:noFill/>
          <a:ln w="1905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lvl1pPr>
              <a:lnSpc>
                <a:spcPct val="90000"/>
              </a:lnSpc>
              <a:spcBef>
                <a:spcPct val="50000"/>
              </a:spcBef>
              <a:defRPr kumimoji="1" i="1">
                <a:solidFill>
                  <a:schemeClr val="tx1"/>
                </a:solidFill>
                <a:latin typeface="Arial" charset="0"/>
                <a:ea typeface="Arial" charset="0"/>
              </a:defRPr>
            </a:lvl1pPr>
            <a:lvl2pPr marL="742950" indent="-285750">
              <a:lnSpc>
                <a:spcPct val="90000"/>
              </a:lnSpc>
              <a:spcBef>
                <a:spcPct val="50000"/>
              </a:spcBef>
              <a:defRPr kumimoji="1" i="1">
                <a:solidFill>
                  <a:schemeClr val="tx1"/>
                </a:solidFill>
                <a:latin typeface="Arial" charset="0"/>
                <a:ea typeface="Arial" charset="0"/>
              </a:defRPr>
            </a:lvl2pPr>
            <a:lvl3pPr marL="1143000" indent="-228600">
              <a:lnSpc>
                <a:spcPct val="90000"/>
              </a:lnSpc>
              <a:spcBef>
                <a:spcPct val="50000"/>
              </a:spcBef>
              <a:defRPr kumimoji="1" i="1">
                <a:solidFill>
                  <a:schemeClr val="tx1"/>
                </a:solidFill>
                <a:latin typeface="Arial" charset="0"/>
                <a:ea typeface="Arial" charset="0"/>
              </a:defRPr>
            </a:lvl3pPr>
            <a:lvl4pPr marL="1600200" indent="-228600">
              <a:lnSpc>
                <a:spcPct val="90000"/>
              </a:lnSpc>
              <a:spcBef>
                <a:spcPct val="50000"/>
              </a:spcBef>
              <a:defRPr kumimoji="1" i="1">
                <a:solidFill>
                  <a:schemeClr val="tx1"/>
                </a:solidFill>
                <a:latin typeface="Arial" charset="0"/>
                <a:ea typeface="Arial" charset="0"/>
              </a:defRPr>
            </a:lvl4pPr>
            <a:lvl5pPr marL="2057400" indent="-228600">
              <a:lnSpc>
                <a:spcPct val="90000"/>
              </a:lnSpc>
              <a:spcBef>
                <a:spcPct val="50000"/>
              </a:spcBef>
              <a:defRPr kumimoji="1" i="1">
                <a:solidFill>
                  <a:schemeClr val="tx1"/>
                </a:solidFill>
                <a:latin typeface="Arial" charset="0"/>
                <a:ea typeface="Arial" charset="0"/>
              </a:defRPr>
            </a:lvl5pPr>
            <a:lvl6pPr marL="2514600" indent="-228600" eaLnBrk="0" fontAlgn="base" hangingPunct="0">
              <a:lnSpc>
                <a:spcPct val="90000"/>
              </a:lnSpc>
              <a:spcBef>
                <a:spcPct val="50000"/>
              </a:spcBef>
              <a:spcAft>
                <a:spcPct val="0"/>
              </a:spcAft>
              <a:defRPr kumimoji="1" i="1">
                <a:solidFill>
                  <a:schemeClr val="tx1"/>
                </a:solidFill>
                <a:latin typeface="Arial" charset="0"/>
                <a:ea typeface="Arial" charset="0"/>
              </a:defRPr>
            </a:lvl6pPr>
            <a:lvl7pPr marL="2971800" indent="-228600" eaLnBrk="0" fontAlgn="base" hangingPunct="0">
              <a:lnSpc>
                <a:spcPct val="90000"/>
              </a:lnSpc>
              <a:spcBef>
                <a:spcPct val="50000"/>
              </a:spcBef>
              <a:spcAft>
                <a:spcPct val="0"/>
              </a:spcAft>
              <a:defRPr kumimoji="1" i="1">
                <a:solidFill>
                  <a:schemeClr val="tx1"/>
                </a:solidFill>
                <a:latin typeface="Arial" charset="0"/>
                <a:ea typeface="Arial" charset="0"/>
              </a:defRPr>
            </a:lvl7pPr>
            <a:lvl8pPr marL="3429000" indent="-228600" eaLnBrk="0" fontAlgn="base" hangingPunct="0">
              <a:lnSpc>
                <a:spcPct val="90000"/>
              </a:lnSpc>
              <a:spcBef>
                <a:spcPct val="50000"/>
              </a:spcBef>
              <a:spcAft>
                <a:spcPct val="0"/>
              </a:spcAft>
              <a:defRPr kumimoji="1" i="1">
                <a:solidFill>
                  <a:schemeClr val="tx1"/>
                </a:solidFill>
                <a:latin typeface="Arial" charset="0"/>
                <a:ea typeface="Arial" charset="0"/>
              </a:defRPr>
            </a:lvl8pPr>
            <a:lvl9pPr marL="3886200" indent="-228600" eaLnBrk="0" fontAlgn="base" hangingPunct="0">
              <a:lnSpc>
                <a:spcPct val="90000"/>
              </a:lnSpc>
              <a:spcBef>
                <a:spcPct val="50000"/>
              </a:spcBef>
              <a:spcAft>
                <a:spcPct val="0"/>
              </a:spcAft>
              <a:defRPr kumimoji="1" i="1">
                <a:solidFill>
                  <a:schemeClr val="tx1"/>
                </a:solidFill>
                <a:latin typeface="Arial" charset="0"/>
                <a:ea typeface="Arial" charset="0"/>
              </a:defRPr>
            </a:lvl9pPr>
          </a:lstStyle>
          <a:p>
            <a:pPr algn="r">
              <a:lnSpc>
                <a:spcPct val="100000"/>
              </a:lnSpc>
              <a:spcBef>
                <a:spcPct val="0"/>
              </a:spcBef>
            </a:pPr>
            <a:r>
              <a:rPr kumimoji="0" lang="pl-PL" sz="1600" i="0"/>
              <a:t>Pełnia</a:t>
            </a:r>
          </a:p>
        </p:txBody>
      </p:sp>
      <p:sp>
        <p:nvSpPr>
          <p:cNvPr id="203871" name="Line 95"/>
          <p:cNvSpPr>
            <a:spLocks noChangeShapeType="1"/>
          </p:cNvSpPr>
          <p:nvPr/>
        </p:nvSpPr>
        <p:spPr bwMode="auto">
          <a:xfrm flipH="1" flipV="1">
            <a:off x="1371600" y="5018088"/>
            <a:ext cx="838200" cy="1587"/>
          </a:xfrm>
          <a:prstGeom prst="line">
            <a:avLst/>
          </a:prstGeom>
          <a:noFill/>
          <a:ln w="1905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3872" name="Line 96"/>
          <p:cNvSpPr>
            <a:spLocks noChangeShapeType="1"/>
          </p:cNvSpPr>
          <p:nvPr/>
        </p:nvSpPr>
        <p:spPr bwMode="auto">
          <a:xfrm>
            <a:off x="2895600" y="5791200"/>
            <a:ext cx="228600" cy="0"/>
          </a:xfrm>
          <a:prstGeom prst="line">
            <a:avLst/>
          </a:prstGeom>
          <a:noFill/>
          <a:ln w="76200">
            <a:solidFill>
              <a:srgbClr val="3366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3873" name="Text Box 97"/>
          <p:cNvSpPr txBox="1">
            <a:spLocks noChangeArrowheads="1"/>
          </p:cNvSpPr>
          <p:nvPr/>
        </p:nvSpPr>
        <p:spPr bwMode="auto">
          <a:xfrm>
            <a:off x="203200" y="5189538"/>
            <a:ext cx="1168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defRPr/>
            </a:pPr>
            <a:r>
              <a:rPr kumimoji="0" lang="pl-PL" altLang="x-none" sz="2000" b="1">
                <a:solidFill>
                  <a:srgbClr val="00CC00"/>
                </a:solidFill>
                <a:latin typeface="Tahoma" charset="0"/>
                <a:ea typeface="+mn-ea"/>
              </a:rPr>
              <a:t>Nisan</a:t>
            </a:r>
          </a:p>
        </p:txBody>
      </p:sp>
      <p:sp>
        <p:nvSpPr>
          <p:cNvPr id="203875" name="AutoShape 99"/>
          <p:cNvSpPr>
            <a:spLocks/>
          </p:cNvSpPr>
          <p:nvPr/>
        </p:nvSpPr>
        <p:spPr bwMode="auto">
          <a:xfrm flipH="1">
            <a:off x="2932113" y="6440488"/>
            <a:ext cx="3005137" cy="336550"/>
          </a:xfrm>
          <a:prstGeom prst="borderCallout1">
            <a:avLst>
              <a:gd name="adj1" fmla="val 66972"/>
              <a:gd name="adj2" fmla="val 102532"/>
              <a:gd name="adj3" fmla="val -213306"/>
              <a:gd name="adj4" fmla="val 102532"/>
            </a:avLst>
          </a:prstGeom>
          <a:noFill/>
          <a:ln w="1905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defRPr/>
            </a:pPr>
            <a:r>
              <a:rPr kumimoji="0" lang="pl-PL" altLang="x-none" sz="1600" i="0">
                <a:ea typeface="+mn-ea"/>
              </a:rPr>
              <a:t>Seder, Wieczerza Paschalna</a:t>
            </a:r>
          </a:p>
        </p:txBody>
      </p:sp>
      <p:sp>
        <p:nvSpPr>
          <p:cNvPr id="203876" name="Text Box 100"/>
          <p:cNvSpPr txBox="1">
            <a:spLocks noChangeArrowheads="1"/>
          </p:cNvSpPr>
          <p:nvPr/>
        </p:nvSpPr>
        <p:spPr bwMode="auto">
          <a:xfrm>
            <a:off x="2705100" y="6143625"/>
            <a:ext cx="990600" cy="257175"/>
          </a:xfrm>
          <a:prstGeom prst="rect">
            <a:avLst/>
          </a:prstGeom>
          <a:noFill/>
          <a:ln>
            <a:noFill/>
          </a:ln>
          <a:effectLst/>
          <a:extLst>
            <a:ext uri="{909E8E84-426E-40dd-AFC4-6F175D3DCCD1}">
              <a14:hiddenFill xmlns="" xmlns:a14="http://schemas.microsoft.com/office/drawing/2010/main">
                <a:solidFill>
                  <a:srgbClr val="E4E8F8"/>
                </a:solidFill>
              </a14:hiddenFill>
            </a:ext>
            <a:ext uri="{91240B29-F687-4f45-9708-019B960494DF}">
              <a14:hiddenLine xmlns="" xmlns:a14="http://schemas.microsoft.com/office/drawing/2010/main" w="57150" cmpd="thickThin">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90000"/>
              </a:lnSpc>
              <a:spcBef>
                <a:spcPct val="50000"/>
              </a:spcBef>
              <a:defRPr/>
            </a:pPr>
            <a:r>
              <a:rPr lang="pl-PL" altLang="x-none" sz="1200" b="1">
                <a:solidFill>
                  <a:srgbClr val="FF0000"/>
                </a:solidFill>
                <a:ea typeface="+mn-ea"/>
              </a:rPr>
              <a:t>Szabat</a:t>
            </a:r>
          </a:p>
        </p:txBody>
      </p:sp>
      <p:sp>
        <p:nvSpPr>
          <p:cNvPr id="203877" name="Text Box 101"/>
          <p:cNvSpPr txBox="1">
            <a:spLocks noChangeArrowheads="1"/>
          </p:cNvSpPr>
          <p:nvPr/>
        </p:nvSpPr>
        <p:spPr bwMode="auto">
          <a:xfrm>
            <a:off x="6819900" y="6143625"/>
            <a:ext cx="990600" cy="257175"/>
          </a:xfrm>
          <a:prstGeom prst="rect">
            <a:avLst/>
          </a:prstGeom>
          <a:noFill/>
          <a:ln>
            <a:noFill/>
          </a:ln>
          <a:effectLst/>
          <a:extLst>
            <a:ext uri="{909E8E84-426E-40dd-AFC4-6F175D3DCCD1}">
              <a14:hiddenFill xmlns="" xmlns:a14="http://schemas.microsoft.com/office/drawing/2010/main">
                <a:solidFill>
                  <a:srgbClr val="E4E8F8"/>
                </a:solidFill>
              </a14:hiddenFill>
            </a:ext>
            <a:ext uri="{91240B29-F687-4f45-9708-019B960494DF}">
              <a14:hiddenLine xmlns="" xmlns:a14="http://schemas.microsoft.com/office/drawing/2010/main" w="57150" cmpd="thickThin">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90000"/>
              </a:lnSpc>
              <a:spcBef>
                <a:spcPct val="50000"/>
              </a:spcBef>
              <a:defRPr/>
            </a:pPr>
            <a:r>
              <a:rPr lang="pl-PL" altLang="x-none" sz="1200" b="1">
                <a:solidFill>
                  <a:srgbClr val="FF0000"/>
                </a:solidFill>
                <a:ea typeface="+mn-ea"/>
              </a:rPr>
              <a:t>Szabat</a:t>
            </a:r>
          </a:p>
        </p:txBody>
      </p:sp>
      <p:pic>
        <p:nvPicPr>
          <p:cNvPr id="6213" name="Picture 102" descr="http://www.derech.org/matzah.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228600"/>
            <a:ext cx="1995488" cy="1927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p:txBody>
          <a:bodyPr/>
          <a:lstStyle/>
          <a:p>
            <a:r>
              <a:rPr lang="pl-PL" dirty="0" smtClean="0">
                <a:latin typeface="Arial Black" charset="0"/>
              </a:rPr>
              <a:t>Pierwsze plony</a:t>
            </a:r>
            <a:endParaRPr lang="pl-PL" dirty="0">
              <a:latin typeface="Arial Black" charset="0"/>
            </a:endParaRPr>
          </a:p>
        </p:txBody>
      </p:sp>
      <p:sp>
        <p:nvSpPr>
          <p:cNvPr id="206852" name="Rectangle 4"/>
          <p:cNvSpPr>
            <a:spLocks noChangeArrowheads="1"/>
          </p:cNvSpPr>
          <p:nvPr/>
        </p:nvSpPr>
        <p:spPr bwMode="auto">
          <a:xfrm>
            <a:off x="457200" y="1600200"/>
            <a:ext cx="8305800" cy="3219450"/>
          </a:xfrm>
          <a:prstGeom prst="rect">
            <a:avLst/>
          </a:prstGeom>
          <a:solidFill>
            <a:srgbClr val="E4E8F8"/>
          </a:solidFill>
          <a:ln w="57150" cmpd="thickThin">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marL="342900" indent="-342900">
              <a:lnSpc>
                <a:spcPct val="90000"/>
              </a:lnSpc>
              <a:spcBef>
                <a:spcPct val="50000"/>
              </a:spcBef>
            </a:pPr>
            <a:r>
              <a:rPr lang="pl-PL" sz="1600" i="0" dirty="0"/>
              <a:t>Księga Kapłańska 23.10-14</a:t>
            </a:r>
          </a:p>
          <a:p>
            <a:pPr marL="342900" indent="-342900">
              <a:lnSpc>
                <a:spcPct val="90000"/>
              </a:lnSpc>
              <a:spcBef>
                <a:spcPct val="50000"/>
              </a:spcBef>
            </a:pPr>
            <a:r>
              <a:rPr lang="pl-PL" dirty="0"/>
              <a:t>	Gdy wejdziecie do ziemi, którą ja wam dam, i będziecie zbierać żniwo, to snop z pierwocin waszego żniwa przyniesiecie do kapłana, a on dokona obrzędu potrząsania tym snopem przed Panem, aby zyskać dla was upodobanie. </a:t>
            </a:r>
            <a:r>
              <a:rPr lang="pl-PL" u="sng" dirty="0"/>
              <a:t>Nazajutrz po sabacie</a:t>
            </a:r>
            <a:r>
              <a:rPr lang="pl-PL" dirty="0"/>
              <a:t> kapłan dokona nim obrzędu potrząsania. W dniu obrzędu potrząsania tym snopem złożycie roczne jagnię bez skazy na ofiarę całopalną dla Pana, wraz z ofiarą z pokarmów dla niego z dwóch dziesiątych </a:t>
            </a:r>
            <a:r>
              <a:rPr lang="pl-PL" dirty="0" err="1"/>
              <a:t>efy</a:t>
            </a:r>
            <a:r>
              <a:rPr lang="pl-PL" dirty="0"/>
              <a:t> przedniej mąki, zaczynionej oliwą, jako ofiarę ogniową, woń przyjemną dla Pana, oraz jako ofiarę z płynów dla niego jedną czwartą </a:t>
            </a:r>
            <a:r>
              <a:rPr lang="pl-PL" dirty="0" err="1"/>
              <a:t>hinu</a:t>
            </a:r>
            <a:r>
              <a:rPr lang="pl-PL" dirty="0"/>
              <a:t> wina; chleba zaś ani prażonego lub świeżego ziarna zboża jeść nie będziecie aż do tego dnia, w którym przyniesiecie swojemu Bogu dar. Jest to ustawa wieczna dla waszych pokoleń we wszystkich siedzibach waszych.</a:t>
            </a:r>
          </a:p>
        </p:txBody>
      </p:sp>
      <p:grpSp>
        <p:nvGrpSpPr>
          <p:cNvPr id="7171" name="Group 6"/>
          <p:cNvGrpSpPr>
            <a:grpSpLocks/>
          </p:cNvGrpSpPr>
          <p:nvPr/>
        </p:nvGrpSpPr>
        <p:grpSpPr bwMode="auto">
          <a:xfrm>
            <a:off x="1524000" y="6477000"/>
            <a:ext cx="685800" cy="152400"/>
            <a:chOff x="576" y="2592"/>
            <a:chExt cx="432" cy="288"/>
          </a:xfrm>
        </p:grpSpPr>
        <p:sp>
          <p:nvSpPr>
            <p:cNvPr id="206855" name="Rectangle 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6856" name="Rectangle 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7172" name="Group 9"/>
          <p:cNvGrpSpPr>
            <a:grpSpLocks/>
          </p:cNvGrpSpPr>
          <p:nvPr/>
        </p:nvGrpSpPr>
        <p:grpSpPr bwMode="auto">
          <a:xfrm>
            <a:off x="2209800" y="6477000"/>
            <a:ext cx="685800" cy="152400"/>
            <a:chOff x="576" y="2592"/>
            <a:chExt cx="432" cy="288"/>
          </a:xfrm>
        </p:grpSpPr>
        <p:sp>
          <p:nvSpPr>
            <p:cNvPr id="206858" name="Rectangle 1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6859" name="Rectangle 1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7173" name="Group 12"/>
          <p:cNvGrpSpPr>
            <a:grpSpLocks/>
          </p:cNvGrpSpPr>
          <p:nvPr/>
        </p:nvGrpSpPr>
        <p:grpSpPr bwMode="auto">
          <a:xfrm>
            <a:off x="2895600" y="6477000"/>
            <a:ext cx="685800" cy="152400"/>
            <a:chOff x="576" y="2592"/>
            <a:chExt cx="432" cy="288"/>
          </a:xfrm>
        </p:grpSpPr>
        <p:sp>
          <p:nvSpPr>
            <p:cNvPr id="206861" name="Rectangle 1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6862" name="Rectangle 1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7174" name="Group 15"/>
          <p:cNvGrpSpPr>
            <a:grpSpLocks/>
          </p:cNvGrpSpPr>
          <p:nvPr/>
        </p:nvGrpSpPr>
        <p:grpSpPr bwMode="auto">
          <a:xfrm>
            <a:off x="3581400" y="6477000"/>
            <a:ext cx="685800" cy="152400"/>
            <a:chOff x="576" y="2592"/>
            <a:chExt cx="432" cy="288"/>
          </a:xfrm>
        </p:grpSpPr>
        <p:sp>
          <p:nvSpPr>
            <p:cNvPr id="206864" name="Rectangle 1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6865" name="Rectangle 1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7175" name="Group 18"/>
          <p:cNvGrpSpPr>
            <a:grpSpLocks/>
          </p:cNvGrpSpPr>
          <p:nvPr/>
        </p:nvGrpSpPr>
        <p:grpSpPr bwMode="auto">
          <a:xfrm>
            <a:off x="4267200" y="6477000"/>
            <a:ext cx="685800" cy="152400"/>
            <a:chOff x="576" y="2592"/>
            <a:chExt cx="432" cy="288"/>
          </a:xfrm>
        </p:grpSpPr>
        <p:sp>
          <p:nvSpPr>
            <p:cNvPr id="206867" name="Rectangle 1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6868" name="Rectangle 2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7176" name="Group 21"/>
          <p:cNvGrpSpPr>
            <a:grpSpLocks/>
          </p:cNvGrpSpPr>
          <p:nvPr/>
        </p:nvGrpSpPr>
        <p:grpSpPr bwMode="auto">
          <a:xfrm>
            <a:off x="4953000" y="6477000"/>
            <a:ext cx="685800" cy="152400"/>
            <a:chOff x="576" y="2592"/>
            <a:chExt cx="432" cy="288"/>
          </a:xfrm>
        </p:grpSpPr>
        <p:sp>
          <p:nvSpPr>
            <p:cNvPr id="206870" name="Rectangle 2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6871" name="Rectangle 2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7177" name="Group 24"/>
          <p:cNvGrpSpPr>
            <a:grpSpLocks/>
          </p:cNvGrpSpPr>
          <p:nvPr/>
        </p:nvGrpSpPr>
        <p:grpSpPr bwMode="auto">
          <a:xfrm>
            <a:off x="5638800" y="6477000"/>
            <a:ext cx="685800" cy="152400"/>
            <a:chOff x="576" y="2592"/>
            <a:chExt cx="432" cy="288"/>
          </a:xfrm>
        </p:grpSpPr>
        <p:sp>
          <p:nvSpPr>
            <p:cNvPr id="206873" name="Rectangle 25"/>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6874" name="Rectangle 26"/>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7178" name="Group 27"/>
          <p:cNvGrpSpPr>
            <a:grpSpLocks/>
          </p:cNvGrpSpPr>
          <p:nvPr/>
        </p:nvGrpSpPr>
        <p:grpSpPr bwMode="auto">
          <a:xfrm>
            <a:off x="6324600" y="6477000"/>
            <a:ext cx="685800" cy="152400"/>
            <a:chOff x="576" y="2592"/>
            <a:chExt cx="432" cy="288"/>
          </a:xfrm>
        </p:grpSpPr>
        <p:sp>
          <p:nvSpPr>
            <p:cNvPr id="206876" name="Rectangle 2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6877" name="Rectangle 2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7179" name="Group 30"/>
          <p:cNvGrpSpPr>
            <a:grpSpLocks/>
          </p:cNvGrpSpPr>
          <p:nvPr/>
        </p:nvGrpSpPr>
        <p:grpSpPr bwMode="auto">
          <a:xfrm>
            <a:off x="7010400" y="6477000"/>
            <a:ext cx="685800" cy="152400"/>
            <a:chOff x="576" y="2592"/>
            <a:chExt cx="432" cy="288"/>
          </a:xfrm>
        </p:grpSpPr>
        <p:sp>
          <p:nvSpPr>
            <p:cNvPr id="206879" name="Rectangle 3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6880" name="Rectangle 3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7180" name="Group 33"/>
          <p:cNvGrpSpPr>
            <a:grpSpLocks/>
          </p:cNvGrpSpPr>
          <p:nvPr/>
        </p:nvGrpSpPr>
        <p:grpSpPr bwMode="auto">
          <a:xfrm>
            <a:off x="7696200" y="6477000"/>
            <a:ext cx="685800" cy="152400"/>
            <a:chOff x="576" y="2592"/>
            <a:chExt cx="432" cy="288"/>
          </a:xfrm>
        </p:grpSpPr>
        <p:sp>
          <p:nvSpPr>
            <p:cNvPr id="206882" name="Rectangle 34"/>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6883" name="Rectangle 35"/>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7181" name="Group 36"/>
          <p:cNvGrpSpPr>
            <a:grpSpLocks/>
          </p:cNvGrpSpPr>
          <p:nvPr/>
        </p:nvGrpSpPr>
        <p:grpSpPr bwMode="auto">
          <a:xfrm>
            <a:off x="8382000" y="6477000"/>
            <a:ext cx="685800" cy="152400"/>
            <a:chOff x="576" y="2592"/>
            <a:chExt cx="432" cy="288"/>
          </a:xfrm>
        </p:grpSpPr>
        <p:sp>
          <p:nvSpPr>
            <p:cNvPr id="206885" name="Rectangle 3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6886" name="Rectangle 3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7182" name="Group 39"/>
          <p:cNvGrpSpPr>
            <a:grpSpLocks/>
          </p:cNvGrpSpPr>
          <p:nvPr/>
        </p:nvGrpSpPr>
        <p:grpSpPr bwMode="auto">
          <a:xfrm>
            <a:off x="838200" y="6477000"/>
            <a:ext cx="685800" cy="152400"/>
            <a:chOff x="576" y="2592"/>
            <a:chExt cx="432" cy="288"/>
          </a:xfrm>
        </p:grpSpPr>
        <p:sp>
          <p:nvSpPr>
            <p:cNvPr id="206888" name="Rectangle 4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6889" name="Rectangle 4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206890" name="Rectangle 42"/>
          <p:cNvSpPr>
            <a:spLocks noChangeArrowheads="1"/>
          </p:cNvSpPr>
          <p:nvPr/>
        </p:nvSpPr>
        <p:spPr bwMode="auto">
          <a:xfrm>
            <a:off x="6324600" y="60229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20</a:t>
            </a:r>
            <a:br>
              <a:rPr kumimoji="0" lang="pl-PL" b="1" i="0"/>
            </a:br>
            <a:endParaRPr kumimoji="0" lang="pl-PL" b="1" i="0"/>
          </a:p>
        </p:txBody>
      </p:sp>
      <p:sp>
        <p:nvSpPr>
          <p:cNvPr id="206891" name="Rectangle 43"/>
          <p:cNvSpPr>
            <a:spLocks noChangeArrowheads="1"/>
          </p:cNvSpPr>
          <p:nvPr/>
        </p:nvSpPr>
        <p:spPr bwMode="auto">
          <a:xfrm>
            <a:off x="7010400" y="60229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21</a:t>
            </a:r>
            <a:br>
              <a:rPr kumimoji="0" lang="pl-PL" b="1" i="0"/>
            </a:br>
            <a:endParaRPr kumimoji="0" lang="pl-PL" b="1" i="0"/>
          </a:p>
        </p:txBody>
      </p:sp>
      <p:sp>
        <p:nvSpPr>
          <p:cNvPr id="206892" name="Rectangle 44"/>
          <p:cNvSpPr>
            <a:spLocks noChangeArrowheads="1"/>
          </p:cNvSpPr>
          <p:nvPr/>
        </p:nvSpPr>
        <p:spPr bwMode="auto">
          <a:xfrm>
            <a:off x="7696200" y="60229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22</a:t>
            </a:r>
            <a:br>
              <a:rPr kumimoji="0" lang="pl-PL" b="1" i="0"/>
            </a:br>
            <a:endParaRPr kumimoji="0" lang="pl-PL" b="1" i="0"/>
          </a:p>
        </p:txBody>
      </p:sp>
      <p:sp>
        <p:nvSpPr>
          <p:cNvPr id="206893" name="Rectangle 45"/>
          <p:cNvSpPr>
            <a:spLocks noChangeArrowheads="1"/>
          </p:cNvSpPr>
          <p:nvPr/>
        </p:nvSpPr>
        <p:spPr bwMode="auto">
          <a:xfrm>
            <a:off x="8382000" y="60229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23</a:t>
            </a:r>
            <a:br>
              <a:rPr kumimoji="0" lang="pl-PL" b="1" i="0"/>
            </a:br>
            <a:endParaRPr kumimoji="0" lang="pl-PL" b="1" i="0"/>
          </a:p>
        </p:txBody>
      </p:sp>
      <p:sp>
        <p:nvSpPr>
          <p:cNvPr id="206894" name="Rectangle 46"/>
          <p:cNvSpPr>
            <a:spLocks noChangeArrowheads="1"/>
          </p:cNvSpPr>
          <p:nvPr/>
        </p:nvSpPr>
        <p:spPr bwMode="auto">
          <a:xfrm>
            <a:off x="152400" y="60229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11</a:t>
            </a:r>
            <a:br>
              <a:rPr kumimoji="0" lang="pl-PL" b="1" i="0"/>
            </a:br>
            <a:endParaRPr kumimoji="0" lang="pl-PL" b="1" i="0"/>
          </a:p>
        </p:txBody>
      </p:sp>
      <p:sp>
        <p:nvSpPr>
          <p:cNvPr id="206895" name="Rectangle 47"/>
          <p:cNvSpPr>
            <a:spLocks noChangeArrowheads="1"/>
          </p:cNvSpPr>
          <p:nvPr/>
        </p:nvSpPr>
        <p:spPr bwMode="auto">
          <a:xfrm>
            <a:off x="838200" y="60229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12</a:t>
            </a:r>
            <a:br>
              <a:rPr kumimoji="0" lang="pl-PL" b="1" i="0"/>
            </a:br>
            <a:endParaRPr kumimoji="0" lang="pl-PL" b="1" i="0"/>
          </a:p>
        </p:txBody>
      </p:sp>
      <p:sp>
        <p:nvSpPr>
          <p:cNvPr id="206896" name="Rectangle 48"/>
          <p:cNvSpPr>
            <a:spLocks noChangeArrowheads="1"/>
          </p:cNvSpPr>
          <p:nvPr/>
        </p:nvSpPr>
        <p:spPr bwMode="auto">
          <a:xfrm>
            <a:off x="1524000" y="60229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13</a:t>
            </a:r>
            <a:br>
              <a:rPr kumimoji="0" lang="pl-PL" b="1" i="0"/>
            </a:br>
            <a:endParaRPr kumimoji="0" lang="pl-PL" b="1" i="0"/>
          </a:p>
        </p:txBody>
      </p:sp>
      <p:sp>
        <p:nvSpPr>
          <p:cNvPr id="206897" name="Rectangle 49"/>
          <p:cNvSpPr>
            <a:spLocks noChangeArrowheads="1"/>
          </p:cNvSpPr>
          <p:nvPr/>
        </p:nvSpPr>
        <p:spPr bwMode="auto">
          <a:xfrm>
            <a:off x="2209800" y="60229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14</a:t>
            </a:r>
            <a:br>
              <a:rPr kumimoji="0" lang="pl-PL" b="1" i="0"/>
            </a:br>
            <a:endParaRPr kumimoji="0" lang="pl-PL" b="1" i="0"/>
          </a:p>
        </p:txBody>
      </p:sp>
      <p:sp>
        <p:nvSpPr>
          <p:cNvPr id="206898" name="Rectangle 50"/>
          <p:cNvSpPr>
            <a:spLocks noChangeArrowheads="1"/>
          </p:cNvSpPr>
          <p:nvPr/>
        </p:nvSpPr>
        <p:spPr bwMode="auto">
          <a:xfrm>
            <a:off x="2895600" y="60229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15</a:t>
            </a:r>
            <a:br>
              <a:rPr kumimoji="0" lang="pl-PL" b="1" i="0"/>
            </a:br>
            <a:endParaRPr kumimoji="0" lang="pl-PL" b="1" i="0"/>
          </a:p>
        </p:txBody>
      </p:sp>
      <p:sp>
        <p:nvSpPr>
          <p:cNvPr id="206899" name="Rectangle 51"/>
          <p:cNvSpPr>
            <a:spLocks noChangeArrowheads="1"/>
          </p:cNvSpPr>
          <p:nvPr/>
        </p:nvSpPr>
        <p:spPr bwMode="auto">
          <a:xfrm>
            <a:off x="3581400" y="60229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16</a:t>
            </a:r>
            <a:br>
              <a:rPr kumimoji="0" lang="pl-PL" b="1" i="0"/>
            </a:br>
            <a:endParaRPr kumimoji="0" lang="pl-PL" b="1" i="0"/>
          </a:p>
        </p:txBody>
      </p:sp>
      <p:sp>
        <p:nvSpPr>
          <p:cNvPr id="206900" name="Rectangle 52"/>
          <p:cNvSpPr>
            <a:spLocks noChangeArrowheads="1"/>
          </p:cNvSpPr>
          <p:nvPr/>
        </p:nvSpPr>
        <p:spPr bwMode="auto">
          <a:xfrm>
            <a:off x="4267200" y="60229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17</a:t>
            </a:r>
            <a:br>
              <a:rPr kumimoji="0" lang="pl-PL" b="1" i="0"/>
            </a:br>
            <a:endParaRPr kumimoji="0" lang="pl-PL" b="1" i="0"/>
          </a:p>
        </p:txBody>
      </p:sp>
      <p:sp>
        <p:nvSpPr>
          <p:cNvPr id="206901" name="Rectangle 53"/>
          <p:cNvSpPr>
            <a:spLocks noChangeArrowheads="1"/>
          </p:cNvSpPr>
          <p:nvPr/>
        </p:nvSpPr>
        <p:spPr bwMode="auto">
          <a:xfrm>
            <a:off x="4953000" y="60229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18</a:t>
            </a:r>
            <a:br>
              <a:rPr kumimoji="0" lang="pl-PL" b="1" i="0"/>
            </a:br>
            <a:endParaRPr kumimoji="0" lang="pl-PL" b="1" i="0"/>
          </a:p>
        </p:txBody>
      </p:sp>
      <p:sp>
        <p:nvSpPr>
          <p:cNvPr id="206902" name="Line 54"/>
          <p:cNvSpPr>
            <a:spLocks noChangeShapeType="1"/>
          </p:cNvSpPr>
          <p:nvPr/>
        </p:nvSpPr>
        <p:spPr bwMode="auto">
          <a:xfrm flipV="1">
            <a:off x="1524000" y="58705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6903" name="Line 55"/>
          <p:cNvSpPr>
            <a:spLocks noChangeShapeType="1"/>
          </p:cNvSpPr>
          <p:nvPr/>
        </p:nvSpPr>
        <p:spPr bwMode="auto">
          <a:xfrm flipV="1">
            <a:off x="2209800" y="58705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6904" name="Line 56"/>
          <p:cNvSpPr>
            <a:spLocks noChangeShapeType="1"/>
          </p:cNvSpPr>
          <p:nvPr/>
        </p:nvSpPr>
        <p:spPr bwMode="auto">
          <a:xfrm flipV="1">
            <a:off x="2895600" y="58705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6905" name="Line 57"/>
          <p:cNvSpPr>
            <a:spLocks noChangeShapeType="1"/>
          </p:cNvSpPr>
          <p:nvPr/>
        </p:nvSpPr>
        <p:spPr bwMode="auto">
          <a:xfrm flipV="1">
            <a:off x="3581400" y="58705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6906" name="Line 58"/>
          <p:cNvSpPr>
            <a:spLocks noChangeShapeType="1"/>
          </p:cNvSpPr>
          <p:nvPr/>
        </p:nvSpPr>
        <p:spPr bwMode="auto">
          <a:xfrm flipV="1">
            <a:off x="4267200" y="58705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6907" name="Line 59"/>
          <p:cNvSpPr>
            <a:spLocks noChangeShapeType="1"/>
          </p:cNvSpPr>
          <p:nvPr/>
        </p:nvSpPr>
        <p:spPr bwMode="auto">
          <a:xfrm flipV="1">
            <a:off x="4953000" y="58705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6908" name="Line 60"/>
          <p:cNvSpPr>
            <a:spLocks noChangeShapeType="1"/>
          </p:cNvSpPr>
          <p:nvPr/>
        </p:nvSpPr>
        <p:spPr bwMode="auto">
          <a:xfrm flipV="1">
            <a:off x="5638800" y="58705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6909" name="Line 61"/>
          <p:cNvSpPr>
            <a:spLocks noChangeShapeType="1"/>
          </p:cNvSpPr>
          <p:nvPr/>
        </p:nvSpPr>
        <p:spPr bwMode="auto">
          <a:xfrm flipV="1">
            <a:off x="6324600" y="58705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6910" name="Line 62"/>
          <p:cNvSpPr>
            <a:spLocks noChangeShapeType="1"/>
          </p:cNvSpPr>
          <p:nvPr/>
        </p:nvSpPr>
        <p:spPr bwMode="auto">
          <a:xfrm flipV="1">
            <a:off x="7010400" y="58705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6911" name="Line 63"/>
          <p:cNvSpPr>
            <a:spLocks noChangeShapeType="1"/>
          </p:cNvSpPr>
          <p:nvPr/>
        </p:nvSpPr>
        <p:spPr bwMode="auto">
          <a:xfrm flipV="1">
            <a:off x="7696200" y="58705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6912" name="Line 64"/>
          <p:cNvSpPr>
            <a:spLocks noChangeShapeType="1"/>
          </p:cNvSpPr>
          <p:nvPr/>
        </p:nvSpPr>
        <p:spPr bwMode="auto">
          <a:xfrm flipV="1">
            <a:off x="8382000" y="58705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6913" name="Line 65"/>
          <p:cNvSpPr>
            <a:spLocks noChangeShapeType="1"/>
          </p:cNvSpPr>
          <p:nvPr/>
        </p:nvSpPr>
        <p:spPr bwMode="auto">
          <a:xfrm flipV="1">
            <a:off x="9067800" y="58705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6914" name="Line 66"/>
          <p:cNvSpPr>
            <a:spLocks noChangeShapeType="1"/>
          </p:cNvSpPr>
          <p:nvPr/>
        </p:nvSpPr>
        <p:spPr bwMode="auto">
          <a:xfrm flipV="1">
            <a:off x="838200" y="587057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6915" name="Rectangle 67"/>
          <p:cNvSpPr>
            <a:spLocks noChangeArrowheads="1"/>
          </p:cNvSpPr>
          <p:nvPr/>
        </p:nvSpPr>
        <p:spPr bwMode="auto">
          <a:xfrm>
            <a:off x="2209800" y="66325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6916" name="Rectangle 68"/>
          <p:cNvSpPr>
            <a:spLocks noChangeArrowheads="1"/>
          </p:cNvSpPr>
          <p:nvPr/>
        </p:nvSpPr>
        <p:spPr bwMode="auto">
          <a:xfrm>
            <a:off x="2895600" y="6632575"/>
            <a:ext cx="685800" cy="76200"/>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6917" name="Rectangle 69"/>
          <p:cNvSpPr>
            <a:spLocks noChangeArrowheads="1"/>
          </p:cNvSpPr>
          <p:nvPr/>
        </p:nvSpPr>
        <p:spPr bwMode="auto">
          <a:xfrm>
            <a:off x="3581400" y="66325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6918" name="Rectangle 70"/>
          <p:cNvSpPr>
            <a:spLocks noChangeArrowheads="1"/>
          </p:cNvSpPr>
          <p:nvPr/>
        </p:nvSpPr>
        <p:spPr bwMode="auto">
          <a:xfrm>
            <a:off x="4267200" y="66325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6919" name="Rectangle 71"/>
          <p:cNvSpPr>
            <a:spLocks noChangeArrowheads="1"/>
          </p:cNvSpPr>
          <p:nvPr/>
        </p:nvSpPr>
        <p:spPr bwMode="auto">
          <a:xfrm>
            <a:off x="4953000" y="66325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6920" name="Rectangle 72"/>
          <p:cNvSpPr>
            <a:spLocks noChangeArrowheads="1"/>
          </p:cNvSpPr>
          <p:nvPr/>
        </p:nvSpPr>
        <p:spPr bwMode="auto">
          <a:xfrm>
            <a:off x="5638800" y="66325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6921" name="Rectangle 73"/>
          <p:cNvSpPr>
            <a:spLocks noChangeArrowheads="1"/>
          </p:cNvSpPr>
          <p:nvPr/>
        </p:nvSpPr>
        <p:spPr bwMode="auto">
          <a:xfrm>
            <a:off x="6324600" y="66325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6922" name="Rectangle 74"/>
          <p:cNvSpPr>
            <a:spLocks noChangeArrowheads="1"/>
          </p:cNvSpPr>
          <p:nvPr/>
        </p:nvSpPr>
        <p:spPr bwMode="auto">
          <a:xfrm>
            <a:off x="7010400" y="6632575"/>
            <a:ext cx="685800" cy="76200"/>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6923" name="Rectangle 75"/>
          <p:cNvSpPr>
            <a:spLocks noChangeArrowheads="1"/>
          </p:cNvSpPr>
          <p:nvPr/>
        </p:nvSpPr>
        <p:spPr bwMode="auto">
          <a:xfrm>
            <a:off x="7696200" y="66325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6924" name="Rectangle 76"/>
          <p:cNvSpPr>
            <a:spLocks noChangeArrowheads="1"/>
          </p:cNvSpPr>
          <p:nvPr/>
        </p:nvSpPr>
        <p:spPr bwMode="auto">
          <a:xfrm>
            <a:off x="8382000" y="66325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6925" name="Rectangle 77"/>
          <p:cNvSpPr>
            <a:spLocks noChangeArrowheads="1"/>
          </p:cNvSpPr>
          <p:nvPr/>
        </p:nvSpPr>
        <p:spPr bwMode="auto">
          <a:xfrm>
            <a:off x="1524000" y="66325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6926" name="Rectangle 78"/>
          <p:cNvSpPr>
            <a:spLocks noChangeArrowheads="1"/>
          </p:cNvSpPr>
          <p:nvPr/>
        </p:nvSpPr>
        <p:spPr bwMode="auto">
          <a:xfrm>
            <a:off x="838200" y="66325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7220" name="Group 79"/>
          <p:cNvGrpSpPr>
            <a:grpSpLocks/>
          </p:cNvGrpSpPr>
          <p:nvPr/>
        </p:nvGrpSpPr>
        <p:grpSpPr bwMode="auto">
          <a:xfrm>
            <a:off x="152400" y="6477000"/>
            <a:ext cx="685800" cy="152400"/>
            <a:chOff x="576" y="2592"/>
            <a:chExt cx="432" cy="288"/>
          </a:xfrm>
        </p:grpSpPr>
        <p:sp>
          <p:nvSpPr>
            <p:cNvPr id="206928" name="Rectangle 8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206929" name="Rectangle 8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206930" name="Line 82"/>
          <p:cNvSpPr>
            <a:spLocks noChangeShapeType="1"/>
          </p:cNvSpPr>
          <p:nvPr/>
        </p:nvSpPr>
        <p:spPr bwMode="auto">
          <a:xfrm flipV="1">
            <a:off x="152400" y="586740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6931" name="Rectangle 83"/>
          <p:cNvSpPr>
            <a:spLocks noChangeArrowheads="1"/>
          </p:cNvSpPr>
          <p:nvPr/>
        </p:nvSpPr>
        <p:spPr bwMode="auto">
          <a:xfrm>
            <a:off x="152400" y="6632575"/>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206932" name="Rectangle 84"/>
          <p:cNvSpPr>
            <a:spLocks noChangeArrowheads="1"/>
          </p:cNvSpPr>
          <p:nvPr/>
        </p:nvSpPr>
        <p:spPr bwMode="auto">
          <a:xfrm>
            <a:off x="5638800" y="6022975"/>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19</a:t>
            </a:r>
            <a:br>
              <a:rPr kumimoji="0" lang="pl-PL" b="1" i="0"/>
            </a:br>
            <a:endParaRPr kumimoji="0" lang="pl-PL" b="1" i="0"/>
          </a:p>
        </p:txBody>
      </p:sp>
      <p:sp>
        <p:nvSpPr>
          <p:cNvPr id="206933" name="Line 85"/>
          <p:cNvSpPr>
            <a:spLocks noChangeShapeType="1"/>
          </p:cNvSpPr>
          <p:nvPr/>
        </p:nvSpPr>
        <p:spPr bwMode="auto">
          <a:xfrm>
            <a:off x="2895600" y="6786563"/>
            <a:ext cx="4800600" cy="0"/>
          </a:xfrm>
          <a:prstGeom prst="line">
            <a:avLst/>
          </a:prstGeom>
          <a:noFill/>
          <a:ln w="57150">
            <a:solidFill>
              <a:srgbClr val="FF330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6935" name="Line 87"/>
          <p:cNvSpPr>
            <a:spLocks noChangeShapeType="1"/>
          </p:cNvSpPr>
          <p:nvPr/>
        </p:nvSpPr>
        <p:spPr bwMode="auto">
          <a:xfrm>
            <a:off x="2971800" y="5641975"/>
            <a:ext cx="1295400" cy="1588"/>
          </a:xfrm>
          <a:prstGeom prst="line">
            <a:avLst/>
          </a:prstGeom>
          <a:noFill/>
          <a:ln w="1905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6936" name="Text Box 88"/>
          <p:cNvSpPr txBox="1">
            <a:spLocks noChangeArrowheads="1"/>
          </p:cNvSpPr>
          <p:nvPr/>
        </p:nvSpPr>
        <p:spPr bwMode="auto">
          <a:xfrm>
            <a:off x="4267200" y="5462588"/>
            <a:ext cx="2057400" cy="336550"/>
          </a:xfrm>
          <a:prstGeom prst="rect">
            <a:avLst/>
          </a:prstGeom>
          <a:noFill/>
          <a:ln w="1905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lvl1pPr>
              <a:lnSpc>
                <a:spcPct val="90000"/>
              </a:lnSpc>
              <a:spcBef>
                <a:spcPct val="50000"/>
              </a:spcBef>
              <a:defRPr kumimoji="1" i="1">
                <a:solidFill>
                  <a:schemeClr val="tx1"/>
                </a:solidFill>
                <a:latin typeface="Arial" charset="0"/>
                <a:ea typeface="Arial" charset="0"/>
              </a:defRPr>
            </a:lvl1pPr>
            <a:lvl2pPr marL="742950" indent="-285750">
              <a:lnSpc>
                <a:spcPct val="90000"/>
              </a:lnSpc>
              <a:spcBef>
                <a:spcPct val="50000"/>
              </a:spcBef>
              <a:defRPr kumimoji="1" i="1">
                <a:solidFill>
                  <a:schemeClr val="tx1"/>
                </a:solidFill>
                <a:latin typeface="Arial" charset="0"/>
                <a:ea typeface="Arial" charset="0"/>
              </a:defRPr>
            </a:lvl2pPr>
            <a:lvl3pPr marL="1143000" indent="-228600">
              <a:lnSpc>
                <a:spcPct val="90000"/>
              </a:lnSpc>
              <a:spcBef>
                <a:spcPct val="50000"/>
              </a:spcBef>
              <a:defRPr kumimoji="1" i="1">
                <a:solidFill>
                  <a:schemeClr val="tx1"/>
                </a:solidFill>
                <a:latin typeface="Arial" charset="0"/>
                <a:ea typeface="Arial" charset="0"/>
              </a:defRPr>
            </a:lvl3pPr>
            <a:lvl4pPr marL="1600200" indent="-228600">
              <a:lnSpc>
                <a:spcPct val="90000"/>
              </a:lnSpc>
              <a:spcBef>
                <a:spcPct val="50000"/>
              </a:spcBef>
              <a:defRPr kumimoji="1" i="1">
                <a:solidFill>
                  <a:schemeClr val="tx1"/>
                </a:solidFill>
                <a:latin typeface="Arial" charset="0"/>
                <a:ea typeface="Arial" charset="0"/>
              </a:defRPr>
            </a:lvl4pPr>
            <a:lvl5pPr marL="2057400" indent="-228600">
              <a:lnSpc>
                <a:spcPct val="90000"/>
              </a:lnSpc>
              <a:spcBef>
                <a:spcPct val="50000"/>
              </a:spcBef>
              <a:defRPr kumimoji="1" i="1">
                <a:solidFill>
                  <a:schemeClr val="tx1"/>
                </a:solidFill>
                <a:latin typeface="Arial" charset="0"/>
                <a:ea typeface="Arial" charset="0"/>
              </a:defRPr>
            </a:lvl5pPr>
            <a:lvl6pPr marL="2514600" indent="-228600" eaLnBrk="0" fontAlgn="base" hangingPunct="0">
              <a:lnSpc>
                <a:spcPct val="90000"/>
              </a:lnSpc>
              <a:spcBef>
                <a:spcPct val="50000"/>
              </a:spcBef>
              <a:spcAft>
                <a:spcPct val="0"/>
              </a:spcAft>
              <a:defRPr kumimoji="1" i="1">
                <a:solidFill>
                  <a:schemeClr val="tx1"/>
                </a:solidFill>
                <a:latin typeface="Arial" charset="0"/>
                <a:ea typeface="Arial" charset="0"/>
              </a:defRPr>
            </a:lvl6pPr>
            <a:lvl7pPr marL="2971800" indent="-228600" eaLnBrk="0" fontAlgn="base" hangingPunct="0">
              <a:lnSpc>
                <a:spcPct val="90000"/>
              </a:lnSpc>
              <a:spcBef>
                <a:spcPct val="50000"/>
              </a:spcBef>
              <a:spcAft>
                <a:spcPct val="0"/>
              </a:spcAft>
              <a:defRPr kumimoji="1" i="1">
                <a:solidFill>
                  <a:schemeClr val="tx1"/>
                </a:solidFill>
                <a:latin typeface="Arial" charset="0"/>
                <a:ea typeface="Arial" charset="0"/>
              </a:defRPr>
            </a:lvl7pPr>
            <a:lvl8pPr marL="3429000" indent="-228600" eaLnBrk="0" fontAlgn="base" hangingPunct="0">
              <a:lnSpc>
                <a:spcPct val="90000"/>
              </a:lnSpc>
              <a:spcBef>
                <a:spcPct val="50000"/>
              </a:spcBef>
              <a:spcAft>
                <a:spcPct val="0"/>
              </a:spcAft>
              <a:defRPr kumimoji="1" i="1">
                <a:solidFill>
                  <a:schemeClr val="tx1"/>
                </a:solidFill>
                <a:latin typeface="Arial" charset="0"/>
                <a:ea typeface="Arial" charset="0"/>
              </a:defRPr>
            </a:lvl8pPr>
            <a:lvl9pPr marL="3886200" indent="-228600" eaLnBrk="0" fontAlgn="base" hangingPunct="0">
              <a:lnSpc>
                <a:spcPct val="90000"/>
              </a:lnSpc>
              <a:spcBef>
                <a:spcPct val="50000"/>
              </a:spcBef>
              <a:spcAft>
                <a:spcPct val="0"/>
              </a:spcAft>
              <a:defRPr kumimoji="1" i="1">
                <a:solidFill>
                  <a:schemeClr val="tx1"/>
                </a:solidFill>
                <a:latin typeface="Arial" charset="0"/>
                <a:ea typeface="Arial" charset="0"/>
              </a:defRPr>
            </a:lvl9pPr>
          </a:lstStyle>
          <a:p>
            <a:pPr>
              <a:lnSpc>
                <a:spcPct val="100000"/>
              </a:lnSpc>
              <a:spcBef>
                <a:spcPct val="0"/>
              </a:spcBef>
            </a:pPr>
            <a:r>
              <a:rPr kumimoji="0" lang="pl-PL" sz="1600" i="0"/>
              <a:t>Przaśniki 15-21 </a:t>
            </a:r>
            <a:r>
              <a:rPr kumimoji="0" lang="pl-PL" sz="1600"/>
              <a:t>nisan</a:t>
            </a:r>
          </a:p>
        </p:txBody>
      </p:sp>
      <p:sp>
        <p:nvSpPr>
          <p:cNvPr id="206937" name="Line 89"/>
          <p:cNvSpPr>
            <a:spLocks noChangeShapeType="1"/>
          </p:cNvSpPr>
          <p:nvPr/>
        </p:nvSpPr>
        <p:spPr bwMode="auto">
          <a:xfrm flipH="1" flipV="1">
            <a:off x="6324600" y="5641975"/>
            <a:ext cx="1295400" cy="1588"/>
          </a:xfrm>
          <a:prstGeom prst="line">
            <a:avLst/>
          </a:prstGeom>
          <a:noFill/>
          <a:ln w="19050">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6940" name="Line 92"/>
          <p:cNvSpPr>
            <a:spLocks noChangeShapeType="1"/>
          </p:cNvSpPr>
          <p:nvPr/>
        </p:nvSpPr>
        <p:spPr bwMode="auto">
          <a:xfrm>
            <a:off x="2895600" y="6405563"/>
            <a:ext cx="228600" cy="0"/>
          </a:xfrm>
          <a:prstGeom prst="line">
            <a:avLst/>
          </a:prstGeom>
          <a:noFill/>
          <a:ln w="76200">
            <a:solidFill>
              <a:srgbClr val="3366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6941" name="Text Box 93"/>
          <p:cNvSpPr txBox="1">
            <a:spLocks noChangeArrowheads="1"/>
          </p:cNvSpPr>
          <p:nvPr/>
        </p:nvSpPr>
        <p:spPr bwMode="auto">
          <a:xfrm>
            <a:off x="203200" y="5803900"/>
            <a:ext cx="1168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defRPr/>
            </a:pPr>
            <a:r>
              <a:rPr kumimoji="0" lang="pl-PL" altLang="x-none" sz="2000" b="1">
                <a:solidFill>
                  <a:srgbClr val="00CC00"/>
                </a:solidFill>
                <a:latin typeface="Tahoma" charset="0"/>
                <a:ea typeface="+mn-ea"/>
              </a:rPr>
              <a:t>Nisan</a:t>
            </a:r>
          </a:p>
        </p:txBody>
      </p:sp>
      <p:sp>
        <p:nvSpPr>
          <p:cNvPr id="206943" name="AutoShape 95"/>
          <p:cNvSpPr>
            <a:spLocks/>
          </p:cNvSpPr>
          <p:nvPr/>
        </p:nvSpPr>
        <p:spPr bwMode="auto">
          <a:xfrm flipH="1">
            <a:off x="203200" y="4992688"/>
            <a:ext cx="2457450" cy="336550"/>
          </a:xfrm>
          <a:prstGeom prst="borderCallout1">
            <a:avLst>
              <a:gd name="adj1" fmla="val 52292"/>
              <a:gd name="adj2" fmla="val -3102"/>
              <a:gd name="adj3" fmla="val 373394"/>
              <a:gd name="adj4" fmla="val -3102"/>
            </a:avLst>
          </a:prstGeom>
          <a:noFill/>
          <a:ln w="19050">
            <a:solidFill>
              <a:schemeClr val="tx1"/>
            </a:solidFill>
            <a:miter lim="800000"/>
            <a:headEnd type="triangle" w="med" len="me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Pascha - Przygotowanie</a:t>
            </a:r>
          </a:p>
        </p:txBody>
      </p:sp>
      <p:sp>
        <p:nvSpPr>
          <p:cNvPr id="206944" name="Text Box 96"/>
          <p:cNvSpPr txBox="1">
            <a:spLocks noChangeArrowheads="1"/>
          </p:cNvSpPr>
          <p:nvPr/>
        </p:nvSpPr>
        <p:spPr bwMode="auto">
          <a:xfrm>
            <a:off x="5105400" y="4953000"/>
            <a:ext cx="3352800" cy="346075"/>
          </a:xfrm>
          <a:prstGeom prst="rect">
            <a:avLst/>
          </a:prstGeom>
          <a:noFill/>
          <a:ln w="2857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lvl1pPr>
              <a:lnSpc>
                <a:spcPct val="90000"/>
              </a:lnSpc>
              <a:spcBef>
                <a:spcPct val="50000"/>
              </a:spcBef>
              <a:defRPr kumimoji="1" i="1">
                <a:solidFill>
                  <a:schemeClr val="tx1"/>
                </a:solidFill>
                <a:latin typeface="Arial" charset="0"/>
                <a:ea typeface="Arial" charset="0"/>
              </a:defRPr>
            </a:lvl1pPr>
            <a:lvl2pPr marL="742950" indent="-285750">
              <a:lnSpc>
                <a:spcPct val="90000"/>
              </a:lnSpc>
              <a:spcBef>
                <a:spcPct val="50000"/>
              </a:spcBef>
              <a:defRPr kumimoji="1" i="1">
                <a:solidFill>
                  <a:schemeClr val="tx1"/>
                </a:solidFill>
                <a:latin typeface="Arial" charset="0"/>
                <a:ea typeface="Arial" charset="0"/>
              </a:defRPr>
            </a:lvl2pPr>
            <a:lvl3pPr marL="1143000" indent="-228600">
              <a:lnSpc>
                <a:spcPct val="90000"/>
              </a:lnSpc>
              <a:spcBef>
                <a:spcPct val="50000"/>
              </a:spcBef>
              <a:defRPr kumimoji="1" i="1">
                <a:solidFill>
                  <a:schemeClr val="tx1"/>
                </a:solidFill>
                <a:latin typeface="Arial" charset="0"/>
                <a:ea typeface="Arial" charset="0"/>
              </a:defRPr>
            </a:lvl3pPr>
            <a:lvl4pPr marL="1600200" indent="-228600">
              <a:lnSpc>
                <a:spcPct val="90000"/>
              </a:lnSpc>
              <a:spcBef>
                <a:spcPct val="50000"/>
              </a:spcBef>
              <a:defRPr kumimoji="1" i="1">
                <a:solidFill>
                  <a:schemeClr val="tx1"/>
                </a:solidFill>
                <a:latin typeface="Arial" charset="0"/>
                <a:ea typeface="Arial" charset="0"/>
              </a:defRPr>
            </a:lvl4pPr>
            <a:lvl5pPr marL="2057400" indent="-228600">
              <a:lnSpc>
                <a:spcPct val="90000"/>
              </a:lnSpc>
              <a:spcBef>
                <a:spcPct val="50000"/>
              </a:spcBef>
              <a:defRPr kumimoji="1" i="1">
                <a:solidFill>
                  <a:schemeClr val="tx1"/>
                </a:solidFill>
                <a:latin typeface="Arial" charset="0"/>
                <a:ea typeface="Arial" charset="0"/>
              </a:defRPr>
            </a:lvl5pPr>
            <a:lvl6pPr marL="2514600" indent="-228600" eaLnBrk="0" fontAlgn="base" hangingPunct="0">
              <a:lnSpc>
                <a:spcPct val="90000"/>
              </a:lnSpc>
              <a:spcBef>
                <a:spcPct val="50000"/>
              </a:spcBef>
              <a:spcAft>
                <a:spcPct val="0"/>
              </a:spcAft>
              <a:defRPr kumimoji="1" i="1">
                <a:solidFill>
                  <a:schemeClr val="tx1"/>
                </a:solidFill>
                <a:latin typeface="Arial" charset="0"/>
                <a:ea typeface="Arial" charset="0"/>
              </a:defRPr>
            </a:lvl6pPr>
            <a:lvl7pPr marL="2971800" indent="-228600" eaLnBrk="0" fontAlgn="base" hangingPunct="0">
              <a:lnSpc>
                <a:spcPct val="90000"/>
              </a:lnSpc>
              <a:spcBef>
                <a:spcPct val="50000"/>
              </a:spcBef>
              <a:spcAft>
                <a:spcPct val="0"/>
              </a:spcAft>
              <a:defRPr kumimoji="1" i="1">
                <a:solidFill>
                  <a:schemeClr val="tx1"/>
                </a:solidFill>
                <a:latin typeface="Arial" charset="0"/>
                <a:ea typeface="Arial" charset="0"/>
              </a:defRPr>
            </a:lvl7pPr>
            <a:lvl8pPr marL="3429000" indent="-228600" eaLnBrk="0" fontAlgn="base" hangingPunct="0">
              <a:lnSpc>
                <a:spcPct val="90000"/>
              </a:lnSpc>
              <a:spcBef>
                <a:spcPct val="50000"/>
              </a:spcBef>
              <a:spcAft>
                <a:spcPct val="0"/>
              </a:spcAft>
              <a:defRPr kumimoji="1" i="1">
                <a:solidFill>
                  <a:schemeClr val="tx1"/>
                </a:solidFill>
                <a:latin typeface="Arial" charset="0"/>
                <a:ea typeface="Arial" charset="0"/>
              </a:defRPr>
            </a:lvl8pPr>
            <a:lvl9pPr marL="3886200" indent="-228600" eaLnBrk="0" fontAlgn="base" hangingPunct="0">
              <a:lnSpc>
                <a:spcPct val="90000"/>
              </a:lnSpc>
              <a:spcBef>
                <a:spcPct val="50000"/>
              </a:spcBef>
              <a:spcAft>
                <a:spcPct val="0"/>
              </a:spcAft>
              <a:defRPr kumimoji="1" i="1">
                <a:solidFill>
                  <a:schemeClr val="tx1"/>
                </a:solidFill>
                <a:latin typeface="Arial" charset="0"/>
                <a:ea typeface="Arial" charset="0"/>
              </a:defRPr>
            </a:lvl9pPr>
          </a:lstStyle>
          <a:p>
            <a:pPr>
              <a:lnSpc>
                <a:spcPct val="100000"/>
              </a:lnSpc>
              <a:spcBef>
                <a:spcPct val="0"/>
              </a:spcBef>
            </a:pPr>
            <a:r>
              <a:rPr kumimoji="0" lang="pl-PL" sz="1600" i="0"/>
              <a:t>Pierwsze plony – dzień po szabacie</a:t>
            </a:r>
          </a:p>
        </p:txBody>
      </p:sp>
      <p:sp>
        <p:nvSpPr>
          <p:cNvPr id="206945" name="Line 97"/>
          <p:cNvSpPr>
            <a:spLocks noChangeShapeType="1"/>
          </p:cNvSpPr>
          <p:nvPr/>
        </p:nvSpPr>
        <p:spPr bwMode="auto">
          <a:xfrm flipV="1">
            <a:off x="4267200" y="5289550"/>
            <a:ext cx="838200" cy="736600"/>
          </a:xfrm>
          <a:prstGeom prst="line">
            <a:avLst/>
          </a:prstGeom>
          <a:noFill/>
          <a:ln w="28575">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206946" name="Line 98"/>
          <p:cNvSpPr>
            <a:spLocks noChangeShapeType="1"/>
          </p:cNvSpPr>
          <p:nvPr/>
        </p:nvSpPr>
        <p:spPr bwMode="auto">
          <a:xfrm flipV="1">
            <a:off x="4716463" y="5289550"/>
            <a:ext cx="401637" cy="733425"/>
          </a:xfrm>
          <a:prstGeom prst="line">
            <a:avLst/>
          </a:prstGeom>
          <a:noFill/>
          <a:ln w="28575">
            <a:solidFill>
              <a:schemeClr val="tx1"/>
            </a:solidFill>
            <a:round/>
            <a:headEnd type="triangle" w="med" len="me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pic>
        <p:nvPicPr>
          <p:cNvPr id="7234" name="Picture 100" descr="C:\Documents and Settings\Administrator\Moje dokumenty\Moje obrazy\Firstfruits_t.jpg"/>
          <p:cNvPicPr>
            <a:picLocks noChangeAspect="1" noChangeArrowheads="1"/>
          </p:cNvPicPr>
          <p:nvPr/>
        </p:nvPicPr>
        <p:blipFill>
          <a:blip r:embed="rId2">
            <a:clrChange>
              <a:clrFrom>
                <a:srgbClr val="FFFFFF"/>
              </a:clrFrom>
              <a:clrTo>
                <a:srgbClr val="FFFFFF">
                  <a:alpha val="0"/>
                </a:srgbClr>
              </a:clrTo>
            </a:clrChange>
            <a:alphaModFix amt="50000"/>
            <a:extLst>
              <a:ext uri="{28A0092B-C50C-407E-A947-70E740481C1C}">
                <a14:useLocalDpi xmlns:a14="http://schemas.microsoft.com/office/drawing/2010/main" val="0"/>
              </a:ext>
            </a:extLst>
          </a:blip>
          <a:srcRect l="15018" t="1808" r="17055" b="8235"/>
          <a:stretch>
            <a:fillRect/>
          </a:stretch>
        </p:blipFill>
        <p:spPr bwMode="auto">
          <a:xfrm>
            <a:off x="7947025" y="152400"/>
            <a:ext cx="1044575" cy="1751013"/>
          </a:xfrm>
          <a:prstGeom prst="rect">
            <a:avLst/>
          </a:prstGeom>
          <a:solidFill>
            <a:schemeClr val="bg1">
              <a:alpha val="50195"/>
            </a:schemeClr>
          </a:solidFill>
          <a:ln>
            <a:noFill/>
          </a:ln>
          <a:extLs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lstStyle/>
          <a:p>
            <a:r>
              <a:rPr lang="pl-PL">
                <a:latin typeface="Arial Black" charset="0"/>
              </a:rPr>
              <a:t>Jezus – złożony na Pasche Baranek Boży</a:t>
            </a:r>
          </a:p>
        </p:txBody>
      </p:sp>
      <p:sp>
        <p:nvSpPr>
          <p:cNvPr id="9218" name="Rectangle 3"/>
          <p:cNvSpPr>
            <a:spLocks noGrp="1" noChangeArrowheads="1"/>
          </p:cNvSpPr>
          <p:nvPr>
            <p:ph type="body" idx="1"/>
          </p:nvPr>
        </p:nvSpPr>
        <p:spPr>
          <a:xfrm>
            <a:off x="457200" y="1676400"/>
            <a:ext cx="8178800" cy="2895600"/>
          </a:xfrm>
        </p:spPr>
        <p:txBody>
          <a:bodyPr/>
          <a:lstStyle/>
          <a:p>
            <a:pPr>
              <a:buFont typeface="Monotype Sorts" charset="0"/>
              <a:buNone/>
            </a:pPr>
            <a:r>
              <a:rPr lang="pl-PL" sz="1800">
                <a:latin typeface="Arial" charset="0"/>
              </a:rPr>
              <a:t>Jezus był bożym barankiem ofiarnym. Potwierdza to zapisane świadectwo Jana Chrzciciela:</a:t>
            </a:r>
          </a:p>
          <a:p>
            <a:pPr lvl="1">
              <a:buFont typeface="Monotype Sorts" charset="0"/>
              <a:buNone/>
            </a:pPr>
            <a:r>
              <a:rPr lang="pl-PL" sz="1600" i="1">
                <a:latin typeface="Arial" charset="0"/>
              </a:rPr>
              <a:t>	Nazajutrz zobaczył Jezusa, nadchodzącego ku niemu, i rzekł: Oto Baranek Boży, który gładzi grzech świata. (Ew.Jana 1.29)</a:t>
            </a:r>
          </a:p>
          <a:p>
            <a:pPr>
              <a:buFont typeface="Monotype Sorts" charset="0"/>
              <a:buNone/>
            </a:pPr>
            <a:r>
              <a:rPr lang="pl-PL" sz="1800">
                <a:latin typeface="Arial" charset="0"/>
              </a:rPr>
              <a:t>Jako taki, Jezus musiał zostać zabity 14 nisan zgodnie z tym, co o baranku paschalnym napisał Mojżesz:</a:t>
            </a:r>
          </a:p>
          <a:p>
            <a:pPr lvl="1">
              <a:buFont typeface="Monotype Sorts" charset="0"/>
              <a:buNone/>
            </a:pPr>
            <a:r>
              <a:rPr lang="pl-PL" sz="1600" i="1">
                <a:latin typeface="Arial" charset="0"/>
              </a:rPr>
              <a:t>	Będziecie go strzec aż do czternastego dnia tego miesiąca, a wtedy zabije go całe zgromadzenie Izraela o zmierzchu. (Ks.Wyjścia 12.6)</a:t>
            </a:r>
          </a:p>
          <a:p>
            <a:pPr>
              <a:buFont typeface="Monotype Sorts" charset="0"/>
              <a:buNone/>
            </a:pPr>
            <a:r>
              <a:rPr lang="pl-PL" sz="1800">
                <a:latin typeface="Arial" charset="0"/>
              </a:rPr>
              <a:t>Pozostaje do rozwiązania problem, w jaki dzień tygodnia przypadło 14 nisan.</a:t>
            </a:r>
          </a:p>
        </p:txBody>
      </p:sp>
      <p:sp>
        <p:nvSpPr>
          <p:cNvPr id="92164" name="AutoShape 4"/>
          <p:cNvSpPr>
            <a:spLocks/>
          </p:cNvSpPr>
          <p:nvPr/>
        </p:nvSpPr>
        <p:spPr bwMode="auto">
          <a:xfrm flipH="1">
            <a:off x="1162050" y="5081588"/>
            <a:ext cx="1447800" cy="327025"/>
          </a:xfrm>
          <a:prstGeom prst="borderCallout1">
            <a:avLst>
              <a:gd name="adj1" fmla="val 34949"/>
              <a:gd name="adj2" fmla="val -5264"/>
              <a:gd name="adj3" fmla="val 236407"/>
              <a:gd name="adj4" fmla="val -5264"/>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r>
              <a:rPr kumimoji="0" lang="pl-PL" sz="1600" i="0"/>
              <a:t>Ukrzyżowanie</a:t>
            </a:r>
          </a:p>
        </p:txBody>
      </p:sp>
      <p:grpSp>
        <p:nvGrpSpPr>
          <p:cNvPr id="9220" name="Group 5"/>
          <p:cNvGrpSpPr>
            <a:grpSpLocks/>
          </p:cNvGrpSpPr>
          <p:nvPr/>
        </p:nvGrpSpPr>
        <p:grpSpPr bwMode="auto">
          <a:xfrm>
            <a:off x="1524000" y="6473825"/>
            <a:ext cx="685800" cy="152400"/>
            <a:chOff x="576" y="2592"/>
            <a:chExt cx="432" cy="288"/>
          </a:xfrm>
        </p:grpSpPr>
        <p:sp>
          <p:nvSpPr>
            <p:cNvPr id="92166" name="Rectangle 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2167" name="Rectangle 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9221" name="Group 8"/>
          <p:cNvGrpSpPr>
            <a:grpSpLocks/>
          </p:cNvGrpSpPr>
          <p:nvPr/>
        </p:nvGrpSpPr>
        <p:grpSpPr bwMode="auto">
          <a:xfrm>
            <a:off x="2209800" y="6473825"/>
            <a:ext cx="685800" cy="152400"/>
            <a:chOff x="576" y="2592"/>
            <a:chExt cx="432" cy="288"/>
          </a:xfrm>
        </p:grpSpPr>
        <p:sp>
          <p:nvSpPr>
            <p:cNvPr id="92169" name="Rectangle 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2170" name="Rectangle 1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9222" name="Group 11"/>
          <p:cNvGrpSpPr>
            <a:grpSpLocks/>
          </p:cNvGrpSpPr>
          <p:nvPr/>
        </p:nvGrpSpPr>
        <p:grpSpPr bwMode="auto">
          <a:xfrm>
            <a:off x="2895600" y="6473825"/>
            <a:ext cx="685800" cy="152400"/>
            <a:chOff x="576" y="2592"/>
            <a:chExt cx="432" cy="288"/>
          </a:xfrm>
        </p:grpSpPr>
        <p:sp>
          <p:nvSpPr>
            <p:cNvPr id="92172" name="Rectangle 1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2173" name="Rectangle 1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9223" name="Group 14"/>
          <p:cNvGrpSpPr>
            <a:grpSpLocks/>
          </p:cNvGrpSpPr>
          <p:nvPr/>
        </p:nvGrpSpPr>
        <p:grpSpPr bwMode="auto">
          <a:xfrm>
            <a:off x="3581400" y="6473825"/>
            <a:ext cx="685800" cy="152400"/>
            <a:chOff x="576" y="2592"/>
            <a:chExt cx="432" cy="288"/>
          </a:xfrm>
        </p:grpSpPr>
        <p:sp>
          <p:nvSpPr>
            <p:cNvPr id="92175" name="Rectangle 15"/>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2176" name="Rectangle 16"/>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9224" name="Group 17"/>
          <p:cNvGrpSpPr>
            <a:grpSpLocks/>
          </p:cNvGrpSpPr>
          <p:nvPr/>
        </p:nvGrpSpPr>
        <p:grpSpPr bwMode="auto">
          <a:xfrm>
            <a:off x="4267200" y="6473825"/>
            <a:ext cx="685800" cy="152400"/>
            <a:chOff x="576" y="2592"/>
            <a:chExt cx="432" cy="288"/>
          </a:xfrm>
        </p:grpSpPr>
        <p:sp>
          <p:nvSpPr>
            <p:cNvPr id="92178" name="Rectangle 1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2179" name="Rectangle 1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9225" name="Group 20"/>
          <p:cNvGrpSpPr>
            <a:grpSpLocks/>
          </p:cNvGrpSpPr>
          <p:nvPr/>
        </p:nvGrpSpPr>
        <p:grpSpPr bwMode="auto">
          <a:xfrm>
            <a:off x="4953000" y="6473825"/>
            <a:ext cx="685800" cy="152400"/>
            <a:chOff x="576" y="2592"/>
            <a:chExt cx="432" cy="288"/>
          </a:xfrm>
        </p:grpSpPr>
        <p:sp>
          <p:nvSpPr>
            <p:cNvPr id="92181" name="Rectangle 2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2182" name="Rectangle 2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9226" name="Group 23"/>
          <p:cNvGrpSpPr>
            <a:grpSpLocks/>
          </p:cNvGrpSpPr>
          <p:nvPr/>
        </p:nvGrpSpPr>
        <p:grpSpPr bwMode="auto">
          <a:xfrm>
            <a:off x="5638800" y="6473825"/>
            <a:ext cx="685800" cy="152400"/>
            <a:chOff x="576" y="2592"/>
            <a:chExt cx="432" cy="288"/>
          </a:xfrm>
        </p:grpSpPr>
        <p:sp>
          <p:nvSpPr>
            <p:cNvPr id="92184" name="Rectangle 24"/>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2185" name="Rectangle 25"/>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9227" name="Group 26"/>
          <p:cNvGrpSpPr>
            <a:grpSpLocks/>
          </p:cNvGrpSpPr>
          <p:nvPr/>
        </p:nvGrpSpPr>
        <p:grpSpPr bwMode="auto">
          <a:xfrm>
            <a:off x="6324600" y="6473825"/>
            <a:ext cx="685800" cy="152400"/>
            <a:chOff x="576" y="2592"/>
            <a:chExt cx="432" cy="288"/>
          </a:xfrm>
        </p:grpSpPr>
        <p:sp>
          <p:nvSpPr>
            <p:cNvPr id="92187" name="Rectangle 2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2188" name="Rectangle 2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9228" name="Group 29"/>
          <p:cNvGrpSpPr>
            <a:grpSpLocks/>
          </p:cNvGrpSpPr>
          <p:nvPr/>
        </p:nvGrpSpPr>
        <p:grpSpPr bwMode="auto">
          <a:xfrm>
            <a:off x="7010400" y="6473825"/>
            <a:ext cx="685800" cy="152400"/>
            <a:chOff x="576" y="2592"/>
            <a:chExt cx="432" cy="288"/>
          </a:xfrm>
        </p:grpSpPr>
        <p:sp>
          <p:nvSpPr>
            <p:cNvPr id="92190" name="Rectangle 3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2191" name="Rectangle 3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9229" name="Group 32"/>
          <p:cNvGrpSpPr>
            <a:grpSpLocks/>
          </p:cNvGrpSpPr>
          <p:nvPr/>
        </p:nvGrpSpPr>
        <p:grpSpPr bwMode="auto">
          <a:xfrm>
            <a:off x="7696200" y="6473825"/>
            <a:ext cx="685800" cy="152400"/>
            <a:chOff x="576" y="2592"/>
            <a:chExt cx="432" cy="288"/>
          </a:xfrm>
        </p:grpSpPr>
        <p:sp>
          <p:nvSpPr>
            <p:cNvPr id="92193" name="Rectangle 3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2194" name="Rectangle 3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9230" name="Group 35"/>
          <p:cNvGrpSpPr>
            <a:grpSpLocks/>
          </p:cNvGrpSpPr>
          <p:nvPr/>
        </p:nvGrpSpPr>
        <p:grpSpPr bwMode="auto">
          <a:xfrm>
            <a:off x="8382000" y="6473825"/>
            <a:ext cx="685800" cy="152400"/>
            <a:chOff x="576" y="2592"/>
            <a:chExt cx="432" cy="288"/>
          </a:xfrm>
        </p:grpSpPr>
        <p:sp>
          <p:nvSpPr>
            <p:cNvPr id="92196" name="Rectangle 3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2197" name="Rectangle 3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9231" name="Group 38"/>
          <p:cNvGrpSpPr>
            <a:grpSpLocks/>
          </p:cNvGrpSpPr>
          <p:nvPr/>
        </p:nvGrpSpPr>
        <p:grpSpPr bwMode="auto">
          <a:xfrm>
            <a:off x="838200" y="6473825"/>
            <a:ext cx="685800" cy="152400"/>
            <a:chOff x="576" y="2592"/>
            <a:chExt cx="432" cy="288"/>
          </a:xfrm>
        </p:grpSpPr>
        <p:sp>
          <p:nvSpPr>
            <p:cNvPr id="92199" name="Rectangle 3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2200" name="Rectangle 4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92201" name="Rectangle 41"/>
          <p:cNvSpPr>
            <a:spLocks noChangeArrowheads="1"/>
          </p:cNvSpPr>
          <p:nvPr/>
        </p:nvSpPr>
        <p:spPr bwMode="auto">
          <a:xfrm>
            <a:off x="6324600" y="60198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20</a:t>
            </a:r>
            <a:br>
              <a:rPr kumimoji="0" lang="pl-PL" b="1" i="0"/>
            </a:br>
            <a:endParaRPr kumimoji="0" lang="pl-PL" b="1" i="0"/>
          </a:p>
        </p:txBody>
      </p:sp>
      <p:sp>
        <p:nvSpPr>
          <p:cNvPr id="92202" name="Rectangle 42"/>
          <p:cNvSpPr>
            <a:spLocks noChangeArrowheads="1"/>
          </p:cNvSpPr>
          <p:nvPr/>
        </p:nvSpPr>
        <p:spPr bwMode="auto">
          <a:xfrm>
            <a:off x="7010400" y="60198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21</a:t>
            </a:r>
            <a:br>
              <a:rPr kumimoji="0" lang="pl-PL" b="1" i="0"/>
            </a:br>
            <a:endParaRPr kumimoji="0" lang="pl-PL" b="1" i="0"/>
          </a:p>
        </p:txBody>
      </p:sp>
      <p:sp>
        <p:nvSpPr>
          <p:cNvPr id="92203" name="Rectangle 43"/>
          <p:cNvSpPr>
            <a:spLocks noChangeArrowheads="1"/>
          </p:cNvSpPr>
          <p:nvPr/>
        </p:nvSpPr>
        <p:spPr bwMode="auto">
          <a:xfrm>
            <a:off x="7696200" y="60198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22</a:t>
            </a:r>
            <a:br>
              <a:rPr kumimoji="0" lang="pl-PL" b="1" i="0"/>
            </a:br>
            <a:endParaRPr kumimoji="0" lang="pl-PL" b="1" i="0"/>
          </a:p>
        </p:txBody>
      </p:sp>
      <p:sp>
        <p:nvSpPr>
          <p:cNvPr id="92204" name="Rectangle 44"/>
          <p:cNvSpPr>
            <a:spLocks noChangeArrowheads="1"/>
          </p:cNvSpPr>
          <p:nvPr/>
        </p:nvSpPr>
        <p:spPr bwMode="auto">
          <a:xfrm>
            <a:off x="8382000" y="60198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23</a:t>
            </a:r>
            <a:br>
              <a:rPr kumimoji="0" lang="pl-PL" b="1" i="0"/>
            </a:br>
            <a:endParaRPr kumimoji="0" lang="pl-PL" b="1" i="0"/>
          </a:p>
        </p:txBody>
      </p:sp>
      <p:sp>
        <p:nvSpPr>
          <p:cNvPr id="92205" name="Rectangle 45"/>
          <p:cNvSpPr>
            <a:spLocks noChangeArrowheads="1"/>
          </p:cNvSpPr>
          <p:nvPr/>
        </p:nvSpPr>
        <p:spPr bwMode="auto">
          <a:xfrm>
            <a:off x="152400" y="60198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11</a:t>
            </a:r>
            <a:br>
              <a:rPr kumimoji="0" lang="pl-PL" b="1" i="0"/>
            </a:br>
            <a:endParaRPr kumimoji="0" lang="pl-PL" b="1" i="0"/>
          </a:p>
        </p:txBody>
      </p:sp>
      <p:sp>
        <p:nvSpPr>
          <p:cNvPr id="92206" name="Rectangle 46"/>
          <p:cNvSpPr>
            <a:spLocks noChangeArrowheads="1"/>
          </p:cNvSpPr>
          <p:nvPr/>
        </p:nvSpPr>
        <p:spPr bwMode="auto">
          <a:xfrm>
            <a:off x="838200" y="60198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12</a:t>
            </a:r>
            <a:br>
              <a:rPr kumimoji="0" lang="pl-PL" b="1" i="0"/>
            </a:br>
            <a:endParaRPr kumimoji="0" lang="pl-PL" b="1" i="0"/>
          </a:p>
        </p:txBody>
      </p:sp>
      <p:sp>
        <p:nvSpPr>
          <p:cNvPr id="92207" name="Rectangle 47"/>
          <p:cNvSpPr>
            <a:spLocks noChangeArrowheads="1"/>
          </p:cNvSpPr>
          <p:nvPr/>
        </p:nvSpPr>
        <p:spPr bwMode="auto">
          <a:xfrm>
            <a:off x="1524000" y="60198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13</a:t>
            </a:r>
            <a:br>
              <a:rPr kumimoji="0" lang="pl-PL" b="1" i="0"/>
            </a:br>
            <a:endParaRPr kumimoji="0" lang="pl-PL" b="1" i="0"/>
          </a:p>
        </p:txBody>
      </p:sp>
      <p:sp>
        <p:nvSpPr>
          <p:cNvPr id="92208" name="Rectangle 48"/>
          <p:cNvSpPr>
            <a:spLocks noChangeArrowheads="1"/>
          </p:cNvSpPr>
          <p:nvPr/>
        </p:nvSpPr>
        <p:spPr bwMode="auto">
          <a:xfrm>
            <a:off x="2209800" y="60198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14</a:t>
            </a:r>
            <a:br>
              <a:rPr kumimoji="0" lang="pl-PL" b="1" i="0"/>
            </a:br>
            <a:endParaRPr kumimoji="0" lang="pl-PL" b="1" i="0"/>
          </a:p>
        </p:txBody>
      </p:sp>
      <p:sp>
        <p:nvSpPr>
          <p:cNvPr id="92209" name="Rectangle 49"/>
          <p:cNvSpPr>
            <a:spLocks noChangeArrowheads="1"/>
          </p:cNvSpPr>
          <p:nvPr/>
        </p:nvSpPr>
        <p:spPr bwMode="auto">
          <a:xfrm>
            <a:off x="2895600" y="60198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15</a:t>
            </a:r>
            <a:br>
              <a:rPr kumimoji="0" lang="pl-PL" b="1" i="0"/>
            </a:br>
            <a:endParaRPr kumimoji="0" lang="pl-PL" b="1" i="0"/>
          </a:p>
        </p:txBody>
      </p:sp>
      <p:sp>
        <p:nvSpPr>
          <p:cNvPr id="92210" name="Rectangle 50"/>
          <p:cNvSpPr>
            <a:spLocks noChangeArrowheads="1"/>
          </p:cNvSpPr>
          <p:nvPr/>
        </p:nvSpPr>
        <p:spPr bwMode="auto">
          <a:xfrm>
            <a:off x="3581400" y="60198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16</a:t>
            </a:r>
            <a:br>
              <a:rPr kumimoji="0" lang="pl-PL" b="1" i="0"/>
            </a:br>
            <a:endParaRPr kumimoji="0" lang="pl-PL" b="1" i="0"/>
          </a:p>
        </p:txBody>
      </p:sp>
      <p:sp>
        <p:nvSpPr>
          <p:cNvPr id="92211" name="Rectangle 51"/>
          <p:cNvSpPr>
            <a:spLocks noChangeArrowheads="1"/>
          </p:cNvSpPr>
          <p:nvPr/>
        </p:nvSpPr>
        <p:spPr bwMode="auto">
          <a:xfrm>
            <a:off x="4267200" y="60198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17</a:t>
            </a:r>
            <a:br>
              <a:rPr kumimoji="0" lang="pl-PL" b="1" i="0"/>
            </a:br>
            <a:endParaRPr kumimoji="0" lang="pl-PL" b="1" i="0"/>
          </a:p>
        </p:txBody>
      </p:sp>
      <p:sp>
        <p:nvSpPr>
          <p:cNvPr id="92212" name="Rectangle 52"/>
          <p:cNvSpPr>
            <a:spLocks noChangeArrowheads="1"/>
          </p:cNvSpPr>
          <p:nvPr/>
        </p:nvSpPr>
        <p:spPr bwMode="auto">
          <a:xfrm>
            <a:off x="4953000" y="60198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18</a:t>
            </a:r>
            <a:br>
              <a:rPr kumimoji="0" lang="pl-PL" b="1" i="0"/>
            </a:br>
            <a:endParaRPr kumimoji="0" lang="pl-PL" b="1" i="0"/>
          </a:p>
        </p:txBody>
      </p:sp>
      <p:sp>
        <p:nvSpPr>
          <p:cNvPr id="92213" name="Line 53"/>
          <p:cNvSpPr>
            <a:spLocks noChangeShapeType="1"/>
          </p:cNvSpPr>
          <p:nvPr/>
        </p:nvSpPr>
        <p:spPr bwMode="auto">
          <a:xfrm flipV="1">
            <a:off x="1524000" y="586740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2214" name="Line 54"/>
          <p:cNvSpPr>
            <a:spLocks noChangeShapeType="1"/>
          </p:cNvSpPr>
          <p:nvPr/>
        </p:nvSpPr>
        <p:spPr bwMode="auto">
          <a:xfrm flipV="1">
            <a:off x="2209800" y="586740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2215" name="Line 55"/>
          <p:cNvSpPr>
            <a:spLocks noChangeShapeType="1"/>
          </p:cNvSpPr>
          <p:nvPr/>
        </p:nvSpPr>
        <p:spPr bwMode="auto">
          <a:xfrm flipV="1">
            <a:off x="2895600" y="586740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2216" name="Line 56"/>
          <p:cNvSpPr>
            <a:spLocks noChangeShapeType="1"/>
          </p:cNvSpPr>
          <p:nvPr/>
        </p:nvSpPr>
        <p:spPr bwMode="auto">
          <a:xfrm flipV="1">
            <a:off x="3581400" y="586740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2217" name="Line 57"/>
          <p:cNvSpPr>
            <a:spLocks noChangeShapeType="1"/>
          </p:cNvSpPr>
          <p:nvPr/>
        </p:nvSpPr>
        <p:spPr bwMode="auto">
          <a:xfrm flipV="1">
            <a:off x="4267200" y="586740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2218" name="Line 58"/>
          <p:cNvSpPr>
            <a:spLocks noChangeShapeType="1"/>
          </p:cNvSpPr>
          <p:nvPr/>
        </p:nvSpPr>
        <p:spPr bwMode="auto">
          <a:xfrm flipV="1">
            <a:off x="4953000" y="586740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2219" name="Line 59"/>
          <p:cNvSpPr>
            <a:spLocks noChangeShapeType="1"/>
          </p:cNvSpPr>
          <p:nvPr/>
        </p:nvSpPr>
        <p:spPr bwMode="auto">
          <a:xfrm flipV="1">
            <a:off x="5638800" y="586740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2220" name="Line 60"/>
          <p:cNvSpPr>
            <a:spLocks noChangeShapeType="1"/>
          </p:cNvSpPr>
          <p:nvPr/>
        </p:nvSpPr>
        <p:spPr bwMode="auto">
          <a:xfrm flipV="1">
            <a:off x="6324600" y="586740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2221" name="Line 61"/>
          <p:cNvSpPr>
            <a:spLocks noChangeShapeType="1"/>
          </p:cNvSpPr>
          <p:nvPr/>
        </p:nvSpPr>
        <p:spPr bwMode="auto">
          <a:xfrm flipV="1">
            <a:off x="7010400" y="586740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2222" name="Line 62"/>
          <p:cNvSpPr>
            <a:spLocks noChangeShapeType="1"/>
          </p:cNvSpPr>
          <p:nvPr/>
        </p:nvSpPr>
        <p:spPr bwMode="auto">
          <a:xfrm flipV="1">
            <a:off x="7696200" y="586740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2223" name="Line 63"/>
          <p:cNvSpPr>
            <a:spLocks noChangeShapeType="1"/>
          </p:cNvSpPr>
          <p:nvPr/>
        </p:nvSpPr>
        <p:spPr bwMode="auto">
          <a:xfrm flipV="1">
            <a:off x="8382000" y="586740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2224" name="Line 64"/>
          <p:cNvSpPr>
            <a:spLocks noChangeShapeType="1"/>
          </p:cNvSpPr>
          <p:nvPr/>
        </p:nvSpPr>
        <p:spPr bwMode="auto">
          <a:xfrm flipV="1">
            <a:off x="9067800" y="586740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2225" name="Line 65"/>
          <p:cNvSpPr>
            <a:spLocks noChangeShapeType="1"/>
          </p:cNvSpPr>
          <p:nvPr/>
        </p:nvSpPr>
        <p:spPr bwMode="auto">
          <a:xfrm flipV="1">
            <a:off x="838200" y="5867400"/>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2226" name="Rectangle 66"/>
          <p:cNvSpPr>
            <a:spLocks noChangeArrowheads="1"/>
          </p:cNvSpPr>
          <p:nvPr/>
        </p:nvSpPr>
        <p:spPr bwMode="auto">
          <a:xfrm>
            <a:off x="2209800" y="662940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2227" name="Rectangle 67"/>
          <p:cNvSpPr>
            <a:spLocks noChangeArrowheads="1"/>
          </p:cNvSpPr>
          <p:nvPr/>
        </p:nvSpPr>
        <p:spPr bwMode="auto">
          <a:xfrm>
            <a:off x="2895600" y="6629400"/>
            <a:ext cx="685800" cy="76200"/>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2228" name="Rectangle 68"/>
          <p:cNvSpPr>
            <a:spLocks noChangeArrowheads="1"/>
          </p:cNvSpPr>
          <p:nvPr/>
        </p:nvSpPr>
        <p:spPr bwMode="auto">
          <a:xfrm>
            <a:off x="3581400" y="662940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2229" name="Rectangle 69"/>
          <p:cNvSpPr>
            <a:spLocks noChangeArrowheads="1"/>
          </p:cNvSpPr>
          <p:nvPr/>
        </p:nvSpPr>
        <p:spPr bwMode="auto">
          <a:xfrm>
            <a:off x="4267200" y="662940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2230" name="Rectangle 70"/>
          <p:cNvSpPr>
            <a:spLocks noChangeArrowheads="1"/>
          </p:cNvSpPr>
          <p:nvPr/>
        </p:nvSpPr>
        <p:spPr bwMode="auto">
          <a:xfrm>
            <a:off x="4953000" y="662940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2231" name="Rectangle 71"/>
          <p:cNvSpPr>
            <a:spLocks noChangeArrowheads="1"/>
          </p:cNvSpPr>
          <p:nvPr/>
        </p:nvSpPr>
        <p:spPr bwMode="auto">
          <a:xfrm>
            <a:off x="5638800" y="662940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2232" name="Rectangle 72"/>
          <p:cNvSpPr>
            <a:spLocks noChangeArrowheads="1"/>
          </p:cNvSpPr>
          <p:nvPr/>
        </p:nvSpPr>
        <p:spPr bwMode="auto">
          <a:xfrm>
            <a:off x="6324600" y="662940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2233" name="Rectangle 73"/>
          <p:cNvSpPr>
            <a:spLocks noChangeArrowheads="1"/>
          </p:cNvSpPr>
          <p:nvPr/>
        </p:nvSpPr>
        <p:spPr bwMode="auto">
          <a:xfrm>
            <a:off x="7010400" y="6629400"/>
            <a:ext cx="685800" cy="76200"/>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2234" name="Rectangle 74"/>
          <p:cNvSpPr>
            <a:spLocks noChangeArrowheads="1"/>
          </p:cNvSpPr>
          <p:nvPr/>
        </p:nvSpPr>
        <p:spPr bwMode="auto">
          <a:xfrm>
            <a:off x="7696200" y="662940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2235" name="Rectangle 75"/>
          <p:cNvSpPr>
            <a:spLocks noChangeArrowheads="1"/>
          </p:cNvSpPr>
          <p:nvPr/>
        </p:nvSpPr>
        <p:spPr bwMode="auto">
          <a:xfrm>
            <a:off x="8382000" y="662940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2236" name="Rectangle 76"/>
          <p:cNvSpPr>
            <a:spLocks noChangeArrowheads="1"/>
          </p:cNvSpPr>
          <p:nvPr/>
        </p:nvSpPr>
        <p:spPr bwMode="auto">
          <a:xfrm>
            <a:off x="1524000" y="662940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2237" name="Rectangle 77"/>
          <p:cNvSpPr>
            <a:spLocks noChangeArrowheads="1"/>
          </p:cNvSpPr>
          <p:nvPr/>
        </p:nvSpPr>
        <p:spPr bwMode="auto">
          <a:xfrm>
            <a:off x="838200" y="662940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9269" name="Group 78"/>
          <p:cNvGrpSpPr>
            <a:grpSpLocks/>
          </p:cNvGrpSpPr>
          <p:nvPr/>
        </p:nvGrpSpPr>
        <p:grpSpPr bwMode="auto">
          <a:xfrm>
            <a:off x="152400" y="6473825"/>
            <a:ext cx="685800" cy="152400"/>
            <a:chOff x="576" y="2592"/>
            <a:chExt cx="432" cy="288"/>
          </a:xfrm>
        </p:grpSpPr>
        <p:sp>
          <p:nvSpPr>
            <p:cNvPr id="92239" name="Rectangle 7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2240" name="Rectangle 8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92241" name="Line 81"/>
          <p:cNvSpPr>
            <a:spLocks noChangeShapeType="1"/>
          </p:cNvSpPr>
          <p:nvPr/>
        </p:nvSpPr>
        <p:spPr bwMode="auto">
          <a:xfrm flipV="1">
            <a:off x="152400" y="5864225"/>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2242" name="Rectangle 82"/>
          <p:cNvSpPr>
            <a:spLocks noChangeArrowheads="1"/>
          </p:cNvSpPr>
          <p:nvPr/>
        </p:nvSpPr>
        <p:spPr bwMode="auto">
          <a:xfrm>
            <a:off x="152400" y="6629400"/>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2243" name="Rectangle 83"/>
          <p:cNvSpPr>
            <a:spLocks noChangeArrowheads="1"/>
          </p:cNvSpPr>
          <p:nvPr/>
        </p:nvSpPr>
        <p:spPr bwMode="auto">
          <a:xfrm>
            <a:off x="5638800" y="60198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19</a:t>
            </a:r>
            <a:br>
              <a:rPr kumimoji="0" lang="pl-PL" b="1" i="0"/>
            </a:br>
            <a:endParaRPr kumimoji="0" lang="pl-PL" b="1" i="0"/>
          </a:p>
        </p:txBody>
      </p:sp>
      <p:grpSp>
        <p:nvGrpSpPr>
          <p:cNvPr id="9273" name="Group 84"/>
          <p:cNvGrpSpPr>
            <a:grpSpLocks/>
          </p:cNvGrpSpPr>
          <p:nvPr/>
        </p:nvGrpSpPr>
        <p:grpSpPr bwMode="auto">
          <a:xfrm>
            <a:off x="2503488" y="5561013"/>
            <a:ext cx="374650" cy="538162"/>
            <a:chOff x="2379" y="480"/>
            <a:chExt cx="501" cy="720"/>
          </a:xfrm>
        </p:grpSpPr>
        <p:sp>
          <p:nvSpPr>
            <p:cNvPr id="92245" name="Rectangle 85"/>
            <p:cNvSpPr>
              <a:spLocks noChangeArrowheads="1"/>
            </p:cNvSpPr>
            <p:nvPr/>
          </p:nvSpPr>
          <p:spPr bwMode="auto">
            <a:xfrm>
              <a:off x="2570" y="480"/>
              <a:ext cx="119" cy="720"/>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2246" name="Rectangle 86"/>
            <p:cNvSpPr>
              <a:spLocks noChangeArrowheads="1"/>
            </p:cNvSpPr>
            <p:nvPr/>
          </p:nvSpPr>
          <p:spPr bwMode="auto">
            <a:xfrm>
              <a:off x="2379" y="697"/>
              <a:ext cx="501" cy="96"/>
            </a:xfrm>
            <a:prstGeom prst="rect">
              <a:avLst/>
            </a:prstGeom>
            <a:solidFill>
              <a:schemeClr val="tx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sp>
        <p:nvSpPr>
          <p:cNvPr id="92247" name="Line 87"/>
          <p:cNvSpPr>
            <a:spLocks noChangeShapeType="1"/>
          </p:cNvSpPr>
          <p:nvPr/>
        </p:nvSpPr>
        <p:spPr bwMode="auto">
          <a:xfrm>
            <a:off x="2895600" y="6783388"/>
            <a:ext cx="4800600" cy="0"/>
          </a:xfrm>
          <a:prstGeom prst="line">
            <a:avLst/>
          </a:prstGeom>
          <a:noFill/>
          <a:ln w="57150">
            <a:solidFill>
              <a:srgbClr val="FF330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2248" name="AutoShape 88"/>
          <p:cNvSpPr>
            <a:spLocks/>
          </p:cNvSpPr>
          <p:nvPr/>
        </p:nvSpPr>
        <p:spPr bwMode="auto">
          <a:xfrm flipH="1">
            <a:off x="4572000" y="5027613"/>
            <a:ext cx="2089150" cy="327025"/>
          </a:xfrm>
          <a:prstGeom prst="borderCallout1">
            <a:avLst>
              <a:gd name="adj1" fmla="val 34949"/>
              <a:gd name="adj2" fmla="val 103644"/>
              <a:gd name="adj3" fmla="val 534949"/>
              <a:gd name="adj4" fmla="val 103644"/>
            </a:avLst>
          </a:prstGeom>
          <a:noFill/>
          <a:ln w="9525">
            <a:solidFill>
              <a:srgbClr val="FF33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r>
              <a:rPr kumimoji="0" lang="pl-PL" sz="1600" i="0"/>
              <a:t>Przaśniki 15-22 nisan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p:nvPr>
        </p:nvSpPr>
        <p:spPr/>
        <p:txBody>
          <a:bodyPr/>
          <a:lstStyle/>
          <a:p>
            <a:r>
              <a:rPr lang="pl-PL">
                <a:latin typeface="Arial Black" charset="0"/>
              </a:rPr>
              <a:t>Jezus – pierwszy zmartwychwstały</a:t>
            </a:r>
          </a:p>
        </p:txBody>
      </p:sp>
      <p:sp>
        <p:nvSpPr>
          <p:cNvPr id="10242" name="Rectangle 3"/>
          <p:cNvSpPr>
            <a:spLocks noGrp="1" noChangeArrowheads="1"/>
          </p:cNvSpPr>
          <p:nvPr>
            <p:ph type="body" idx="1"/>
          </p:nvPr>
        </p:nvSpPr>
        <p:spPr>
          <a:xfrm>
            <a:off x="457200" y="1676400"/>
            <a:ext cx="8534400" cy="3276600"/>
          </a:xfrm>
        </p:spPr>
        <p:txBody>
          <a:bodyPr/>
          <a:lstStyle/>
          <a:p>
            <a:pPr algn="just">
              <a:lnSpc>
                <a:spcPct val="90000"/>
              </a:lnSpc>
              <a:buFont typeface="Monotype Sorts" charset="0"/>
              <a:buNone/>
            </a:pPr>
            <a:r>
              <a:rPr lang="pl-PL" sz="1600">
                <a:latin typeface="Arial" charset="0"/>
              </a:rPr>
              <a:t>Jezus był pierwszym który zmartwychwstał, a zmartwychwstanie dokonane w święto Pierwszych Plonów miało dla Żydów swoją szczególną wymowę. Święto to nie ma stałej daty i przypadało pierwszego dnia tygodnia, czyli w niedzielę, w czasie tygodniowego Święta Przaśników. Czytamy u Mojżesza: </a:t>
            </a:r>
          </a:p>
          <a:p>
            <a:pPr lvl="1" algn="just">
              <a:lnSpc>
                <a:spcPct val="90000"/>
              </a:lnSpc>
              <a:buFont typeface="Monotype Sorts" charset="0"/>
              <a:buNone/>
            </a:pPr>
            <a:r>
              <a:rPr lang="pl-PL" sz="1600" i="1">
                <a:latin typeface="Arial" charset="0"/>
              </a:rPr>
              <a:t>	Mów do Izraelitów i powiedz im: Kiedy wejdziecie do ziemi, którą Ja wam dam, i zbierzecie plon, przyniesiecie kapłanowi snop jako pierwociny waszego plonu. (...) Dokona nim gestu kołysania w następnym dniu po szabacie. (Ks.Kapłańska 23.10‑11)</a:t>
            </a:r>
          </a:p>
          <a:p>
            <a:pPr algn="just">
              <a:lnSpc>
                <a:spcPct val="90000"/>
              </a:lnSpc>
              <a:buFont typeface="Monotype Sorts" charset="0"/>
              <a:buNone/>
            </a:pPr>
            <a:r>
              <a:rPr lang="pl-PL" sz="1600">
                <a:latin typeface="Arial" charset="0"/>
              </a:rPr>
              <a:t>O tym, że Jezus zmartwychwstał tego właśnie dnia czytamy na przykład:</a:t>
            </a:r>
          </a:p>
          <a:p>
            <a:pPr lvl="1" algn="just">
              <a:lnSpc>
                <a:spcPct val="90000"/>
              </a:lnSpc>
              <a:buFont typeface="Monotype Sorts" charset="0"/>
              <a:buNone/>
            </a:pPr>
            <a:r>
              <a:rPr lang="pl-PL" sz="1600" i="1">
                <a:latin typeface="Arial" charset="0"/>
              </a:rPr>
              <a:t>	Po upływie szabatu, o świcie pierwszego dnia tygodnia przyszła Maria Magdalena i druga Maria obejrzeć grób. (...) Anioł zaś przemówił do niewiast: Wy się nie bójcie! Gdyż wiem, że szukacie Jezusa Ukrzyżowanego. (Ew.Mateusza 28.1‑5)</a:t>
            </a:r>
          </a:p>
          <a:p>
            <a:pPr algn="just">
              <a:lnSpc>
                <a:spcPct val="90000"/>
              </a:lnSpc>
              <a:buFont typeface="Monotype Sorts" charset="0"/>
              <a:buNone/>
            </a:pPr>
            <a:r>
              <a:rPr lang="pl-PL" sz="1600">
                <a:latin typeface="Arial" charset="0"/>
              </a:rPr>
              <a:t>Pozostaje problem, w jaki dzień miesiąca wypadła ta świąteczna niedziela.</a:t>
            </a:r>
            <a:endParaRPr lang="pl-PL" sz="1600" i="1">
              <a:latin typeface="Arial" charset="0"/>
            </a:endParaRPr>
          </a:p>
        </p:txBody>
      </p:sp>
      <p:sp>
        <p:nvSpPr>
          <p:cNvPr id="93188" name="AutoShape 4"/>
          <p:cNvSpPr>
            <a:spLocks/>
          </p:cNvSpPr>
          <p:nvPr/>
        </p:nvSpPr>
        <p:spPr bwMode="auto">
          <a:xfrm flipH="1">
            <a:off x="534988" y="5029200"/>
            <a:ext cx="4583112" cy="327025"/>
          </a:xfrm>
          <a:prstGeom prst="borderCallout1">
            <a:avLst>
              <a:gd name="adj1" fmla="val 19995"/>
              <a:gd name="adj2" fmla="val -1667"/>
              <a:gd name="adj3" fmla="val 256384"/>
              <a:gd name="adj4" fmla="val -1667"/>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r>
              <a:rPr kumimoji="0" lang="pl-PL" sz="1600" i="0"/>
              <a:t>Święto Pierwszych Plonów - Zmartwychwstanie</a:t>
            </a:r>
          </a:p>
        </p:txBody>
      </p:sp>
      <p:sp>
        <p:nvSpPr>
          <p:cNvPr id="93189" name="AutoShape 5"/>
          <p:cNvSpPr>
            <a:spLocks/>
          </p:cNvSpPr>
          <p:nvPr/>
        </p:nvSpPr>
        <p:spPr bwMode="auto">
          <a:xfrm flipH="1">
            <a:off x="2838450" y="5432425"/>
            <a:ext cx="1651000" cy="328613"/>
          </a:xfrm>
          <a:prstGeom prst="borderCallout1">
            <a:avLst>
              <a:gd name="adj1" fmla="val 34782"/>
              <a:gd name="adj2" fmla="val -4616"/>
              <a:gd name="adj3" fmla="val 211106"/>
              <a:gd name="adj4" fmla="val -4616"/>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pPr algn="r">
              <a:defRPr/>
            </a:pPr>
            <a:r>
              <a:rPr kumimoji="0" lang="pl-PL" altLang="x-none" sz="1600" i="0">
                <a:ea typeface="+mn-ea"/>
              </a:rPr>
              <a:t>Szabat sobotni</a:t>
            </a:r>
          </a:p>
        </p:txBody>
      </p:sp>
      <p:sp>
        <p:nvSpPr>
          <p:cNvPr id="93190" name="AutoShape 6"/>
          <p:cNvSpPr>
            <a:spLocks noChangeArrowheads="1"/>
          </p:cNvSpPr>
          <p:nvPr/>
        </p:nvSpPr>
        <p:spPr bwMode="auto">
          <a:xfrm flipH="1">
            <a:off x="4986338" y="5710238"/>
            <a:ext cx="388937" cy="406400"/>
          </a:xfrm>
          <a:prstGeom prst="sun">
            <a:avLst>
              <a:gd name="adj" fmla="val 26736"/>
            </a:avLst>
          </a:prstGeom>
          <a:solidFill>
            <a:srgbClr val="0033CC"/>
          </a:solidFill>
          <a:ln>
            <a:noFill/>
          </a:ln>
          <a:effectLst/>
          <a:extLs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10246" name="Group 7"/>
          <p:cNvGrpSpPr>
            <a:grpSpLocks/>
          </p:cNvGrpSpPr>
          <p:nvPr/>
        </p:nvGrpSpPr>
        <p:grpSpPr bwMode="auto">
          <a:xfrm>
            <a:off x="76200" y="6475413"/>
            <a:ext cx="685800" cy="152400"/>
            <a:chOff x="576" y="2592"/>
            <a:chExt cx="432" cy="288"/>
          </a:xfrm>
        </p:grpSpPr>
        <p:sp>
          <p:nvSpPr>
            <p:cNvPr id="93192" name="Rectangle 8"/>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3193" name="Rectangle 9"/>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0247" name="Group 10"/>
          <p:cNvGrpSpPr>
            <a:grpSpLocks/>
          </p:cNvGrpSpPr>
          <p:nvPr/>
        </p:nvGrpSpPr>
        <p:grpSpPr bwMode="auto">
          <a:xfrm>
            <a:off x="762000" y="6475413"/>
            <a:ext cx="685800" cy="152400"/>
            <a:chOff x="576" y="2592"/>
            <a:chExt cx="432" cy="288"/>
          </a:xfrm>
        </p:grpSpPr>
        <p:sp>
          <p:nvSpPr>
            <p:cNvPr id="93195" name="Rectangle 11"/>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3196" name="Rectangle 12"/>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0248" name="Group 13"/>
          <p:cNvGrpSpPr>
            <a:grpSpLocks/>
          </p:cNvGrpSpPr>
          <p:nvPr/>
        </p:nvGrpSpPr>
        <p:grpSpPr bwMode="auto">
          <a:xfrm>
            <a:off x="1447800" y="6475413"/>
            <a:ext cx="685800" cy="152400"/>
            <a:chOff x="576" y="2592"/>
            <a:chExt cx="432" cy="288"/>
          </a:xfrm>
        </p:grpSpPr>
        <p:sp>
          <p:nvSpPr>
            <p:cNvPr id="93198" name="Rectangle 14"/>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3199" name="Rectangle 15"/>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0249" name="Group 16"/>
          <p:cNvGrpSpPr>
            <a:grpSpLocks/>
          </p:cNvGrpSpPr>
          <p:nvPr/>
        </p:nvGrpSpPr>
        <p:grpSpPr bwMode="auto">
          <a:xfrm>
            <a:off x="2133600" y="6475413"/>
            <a:ext cx="685800" cy="152400"/>
            <a:chOff x="576" y="2592"/>
            <a:chExt cx="432" cy="288"/>
          </a:xfrm>
        </p:grpSpPr>
        <p:sp>
          <p:nvSpPr>
            <p:cNvPr id="93201" name="Rectangle 17"/>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3202" name="Rectangle 18"/>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0250" name="Group 19"/>
          <p:cNvGrpSpPr>
            <a:grpSpLocks/>
          </p:cNvGrpSpPr>
          <p:nvPr/>
        </p:nvGrpSpPr>
        <p:grpSpPr bwMode="auto">
          <a:xfrm>
            <a:off x="2819400" y="6475413"/>
            <a:ext cx="685800" cy="152400"/>
            <a:chOff x="576" y="2592"/>
            <a:chExt cx="432" cy="288"/>
          </a:xfrm>
        </p:grpSpPr>
        <p:sp>
          <p:nvSpPr>
            <p:cNvPr id="93204" name="Rectangle 20"/>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3205" name="Rectangle 21"/>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0251" name="Group 22"/>
          <p:cNvGrpSpPr>
            <a:grpSpLocks/>
          </p:cNvGrpSpPr>
          <p:nvPr/>
        </p:nvGrpSpPr>
        <p:grpSpPr bwMode="auto">
          <a:xfrm>
            <a:off x="3505200" y="6475413"/>
            <a:ext cx="685800" cy="152400"/>
            <a:chOff x="576" y="2592"/>
            <a:chExt cx="432" cy="288"/>
          </a:xfrm>
        </p:grpSpPr>
        <p:sp>
          <p:nvSpPr>
            <p:cNvPr id="93207" name="Rectangle 2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3208" name="Rectangle 2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0252" name="Group 25"/>
          <p:cNvGrpSpPr>
            <a:grpSpLocks/>
          </p:cNvGrpSpPr>
          <p:nvPr/>
        </p:nvGrpSpPr>
        <p:grpSpPr bwMode="auto">
          <a:xfrm>
            <a:off x="4191000" y="6475413"/>
            <a:ext cx="685800" cy="152400"/>
            <a:chOff x="576" y="2592"/>
            <a:chExt cx="432" cy="288"/>
          </a:xfrm>
        </p:grpSpPr>
        <p:sp>
          <p:nvSpPr>
            <p:cNvPr id="93210" name="Rectangle 2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3211" name="Rectangle 2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0253" name="Group 28"/>
          <p:cNvGrpSpPr>
            <a:grpSpLocks/>
          </p:cNvGrpSpPr>
          <p:nvPr/>
        </p:nvGrpSpPr>
        <p:grpSpPr bwMode="auto">
          <a:xfrm>
            <a:off x="4876800" y="6475413"/>
            <a:ext cx="685800" cy="152400"/>
            <a:chOff x="576" y="2592"/>
            <a:chExt cx="432" cy="288"/>
          </a:xfrm>
        </p:grpSpPr>
        <p:sp>
          <p:nvSpPr>
            <p:cNvPr id="93213" name="Rectangle 2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3214" name="Rectangle 3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0254" name="Group 31"/>
          <p:cNvGrpSpPr>
            <a:grpSpLocks/>
          </p:cNvGrpSpPr>
          <p:nvPr/>
        </p:nvGrpSpPr>
        <p:grpSpPr bwMode="auto">
          <a:xfrm>
            <a:off x="5562600" y="6475413"/>
            <a:ext cx="685800" cy="152400"/>
            <a:chOff x="576" y="2592"/>
            <a:chExt cx="432" cy="288"/>
          </a:xfrm>
        </p:grpSpPr>
        <p:sp>
          <p:nvSpPr>
            <p:cNvPr id="93216" name="Rectangle 3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3217" name="Rectangle 3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93218" name="Rectangle 34"/>
          <p:cNvSpPr>
            <a:spLocks noChangeArrowheads="1"/>
          </p:cNvSpPr>
          <p:nvPr/>
        </p:nvSpPr>
        <p:spPr bwMode="auto">
          <a:xfrm>
            <a:off x="76200" y="57150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nd</a:t>
            </a:r>
          </a:p>
        </p:txBody>
      </p:sp>
      <p:sp>
        <p:nvSpPr>
          <p:cNvPr id="93219" name="Rectangle 35"/>
          <p:cNvSpPr>
            <a:spLocks noChangeArrowheads="1"/>
          </p:cNvSpPr>
          <p:nvPr/>
        </p:nvSpPr>
        <p:spPr bwMode="auto">
          <a:xfrm>
            <a:off x="762000" y="57150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pn</a:t>
            </a:r>
          </a:p>
        </p:txBody>
      </p:sp>
      <p:sp>
        <p:nvSpPr>
          <p:cNvPr id="93220" name="Rectangle 36"/>
          <p:cNvSpPr>
            <a:spLocks noChangeArrowheads="1"/>
          </p:cNvSpPr>
          <p:nvPr/>
        </p:nvSpPr>
        <p:spPr bwMode="auto">
          <a:xfrm>
            <a:off x="1447800" y="57150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wt</a:t>
            </a:r>
          </a:p>
        </p:txBody>
      </p:sp>
      <p:sp>
        <p:nvSpPr>
          <p:cNvPr id="93221" name="Rectangle 37"/>
          <p:cNvSpPr>
            <a:spLocks noChangeArrowheads="1"/>
          </p:cNvSpPr>
          <p:nvPr/>
        </p:nvSpPr>
        <p:spPr bwMode="auto">
          <a:xfrm>
            <a:off x="2133600" y="57150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śr</a:t>
            </a:r>
          </a:p>
        </p:txBody>
      </p:sp>
      <p:sp>
        <p:nvSpPr>
          <p:cNvPr id="93222" name="Rectangle 38"/>
          <p:cNvSpPr>
            <a:spLocks noChangeArrowheads="1"/>
          </p:cNvSpPr>
          <p:nvPr/>
        </p:nvSpPr>
        <p:spPr bwMode="auto">
          <a:xfrm>
            <a:off x="2819400" y="57150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cz</a:t>
            </a:r>
          </a:p>
        </p:txBody>
      </p:sp>
      <p:sp>
        <p:nvSpPr>
          <p:cNvPr id="93223" name="Rectangle 39"/>
          <p:cNvSpPr>
            <a:spLocks noChangeArrowheads="1"/>
          </p:cNvSpPr>
          <p:nvPr/>
        </p:nvSpPr>
        <p:spPr bwMode="auto">
          <a:xfrm>
            <a:off x="3505200" y="57150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pi</a:t>
            </a:r>
          </a:p>
        </p:txBody>
      </p:sp>
      <p:sp>
        <p:nvSpPr>
          <p:cNvPr id="93224" name="Rectangle 40"/>
          <p:cNvSpPr>
            <a:spLocks noChangeArrowheads="1"/>
          </p:cNvSpPr>
          <p:nvPr/>
        </p:nvSpPr>
        <p:spPr bwMode="auto">
          <a:xfrm>
            <a:off x="4191000" y="57150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so</a:t>
            </a:r>
          </a:p>
        </p:txBody>
      </p:sp>
      <p:sp>
        <p:nvSpPr>
          <p:cNvPr id="93225" name="Rectangle 41"/>
          <p:cNvSpPr>
            <a:spLocks noChangeArrowheads="1"/>
          </p:cNvSpPr>
          <p:nvPr/>
        </p:nvSpPr>
        <p:spPr bwMode="auto">
          <a:xfrm>
            <a:off x="4876800" y="57150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nd</a:t>
            </a:r>
          </a:p>
        </p:txBody>
      </p:sp>
      <p:sp>
        <p:nvSpPr>
          <p:cNvPr id="93226" name="Rectangle 42"/>
          <p:cNvSpPr>
            <a:spLocks noChangeArrowheads="1"/>
          </p:cNvSpPr>
          <p:nvPr/>
        </p:nvSpPr>
        <p:spPr bwMode="auto">
          <a:xfrm>
            <a:off x="5562600" y="5715000"/>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pn</a:t>
            </a:r>
          </a:p>
        </p:txBody>
      </p:sp>
      <p:sp>
        <p:nvSpPr>
          <p:cNvPr id="93227" name="Line 43"/>
          <p:cNvSpPr>
            <a:spLocks noChangeShapeType="1"/>
          </p:cNvSpPr>
          <p:nvPr/>
        </p:nvSpPr>
        <p:spPr bwMode="auto">
          <a:xfrm flipV="1">
            <a:off x="76200" y="5868988"/>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3228" name="Line 44"/>
          <p:cNvSpPr>
            <a:spLocks noChangeShapeType="1"/>
          </p:cNvSpPr>
          <p:nvPr/>
        </p:nvSpPr>
        <p:spPr bwMode="auto">
          <a:xfrm flipV="1">
            <a:off x="762000" y="5868988"/>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3229" name="Line 45"/>
          <p:cNvSpPr>
            <a:spLocks noChangeShapeType="1"/>
          </p:cNvSpPr>
          <p:nvPr/>
        </p:nvSpPr>
        <p:spPr bwMode="auto">
          <a:xfrm flipV="1">
            <a:off x="1447800" y="5868988"/>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3230" name="Line 46"/>
          <p:cNvSpPr>
            <a:spLocks noChangeShapeType="1"/>
          </p:cNvSpPr>
          <p:nvPr/>
        </p:nvSpPr>
        <p:spPr bwMode="auto">
          <a:xfrm flipV="1">
            <a:off x="2133600" y="5868988"/>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3231" name="Line 47"/>
          <p:cNvSpPr>
            <a:spLocks noChangeShapeType="1"/>
          </p:cNvSpPr>
          <p:nvPr/>
        </p:nvSpPr>
        <p:spPr bwMode="auto">
          <a:xfrm flipV="1">
            <a:off x="2819400" y="5868988"/>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3232" name="Line 48"/>
          <p:cNvSpPr>
            <a:spLocks noChangeShapeType="1"/>
          </p:cNvSpPr>
          <p:nvPr/>
        </p:nvSpPr>
        <p:spPr bwMode="auto">
          <a:xfrm flipV="1">
            <a:off x="3505200" y="5868988"/>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3233" name="Line 49"/>
          <p:cNvSpPr>
            <a:spLocks noChangeShapeType="1"/>
          </p:cNvSpPr>
          <p:nvPr/>
        </p:nvSpPr>
        <p:spPr bwMode="auto">
          <a:xfrm flipV="1">
            <a:off x="4191000" y="5868988"/>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3234" name="Line 50"/>
          <p:cNvSpPr>
            <a:spLocks noChangeShapeType="1"/>
          </p:cNvSpPr>
          <p:nvPr/>
        </p:nvSpPr>
        <p:spPr bwMode="auto">
          <a:xfrm flipV="1">
            <a:off x="4876800" y="5868988"/>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3235" name="Line 51"/>
          <p:cNvSpPr>
            <a:spLocks noChangeShapeType="1"/>
          </p:cNvSpPr>
          <p:nvPr/>
        </p:nvSpPr>
        <p:spPr bwMode="auto">
          <a:xfrm flipV="1">
            <a:off x="5562600" y="5868988"/>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3236" name="Line 52"/>
          <p:cNvSpPr>
            <a:spLocks noChangeShapeType="1"/>
          </p:cNvSpPr>
          <p:nvPr/>
        </p:nvSpPr>
        <p:spPr bwMode="auto">
          <a:xfrm flipV="1">
            <a:off x="6248400" y="5868988"/>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3237" name="Rectangle 53"/>
          <p:cNvSpPr>
            <a:spLocks noChangeArrowheads="1"/>
          </p:cNvSpPr>
          <p:nvPr/>
        </p:nvSpPr>
        <p:spPr bwMode="auto">
          <a:xfrm>
            <a:off x="76200" y="6630988"/>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3238" name="Rectangle 54"/>
          <p:cNvSpPr>
            <a:spLocks noChangeArrowheads="1"/>
          </p:cNvSpPr>
          <p:nvPr/>
        </p:nvSpPr>
        <p:spPr bwMode="auto">
          <a:xfrm>
            <a:off x="762000" y="6630988"/>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3239" name="Rectangle 55"/>
          <p:cNvSpPr>
            <a:spLocks noChangeArrowheads="1"/>
          </p:cNvSpPr>
          <p:nvPr/>
        </p:nvSpPr>
        <p:spPr bwMode="auto">
          <a:xfrm>
            <a:off x="1447800" y="6630988"/>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3240" name="Rectangle 56"/>
          <p:cNvSpPr>
            <a:spLocks noChangeArrowheads="1"/>
          </p:cNvSpPr>
          <p:nvPr/>
        </p:nvSpPr>
        <p:spPr bwMode="auto">
          <a:xfrm>
            <a:off x="2133600" y="6630988"/>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3241" name="Rectangle 57"/>
          <p:cNvSpPr>
            <a:spLocks noChangeArrowheads="1"/>
          </p:cNvSpPr>
          <p:nvPr/>
        </p:nvSpPr>
        <p:spPr bwMode="auto">
          <a:xfrm>
            <a:off x="2819400" y="6630988"/>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3242" name="Rectangle 58"/>
          <p:cNvSpPr>
            <a:spLocks noChangeArrowheads="1"/>
          </p:cNvSpPr>
          <p:nvPr/>
        </p:nvSpPr>
        <p:spPr bwMode="auto">
          <a:xfrm>
            <a:off x="3505200" y="6630988"/>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3243" name="Rectangle 59"/>
          <p:cNvSpPr>
            <a:spLocks noChangeArrowheads="1"/>
          </p:cNvSpPr>
          <p:nvPr/>
        </p:nvSpPr>
        <p:spPr bwMode="auto">
          <a:xfrm>
            <a:off x="4191000" y="6630988"/>
            <a:ext cx="685800" cy="76200"/>
          </a:xfrm>
          <a:prstGeom prst="rect">
            <a:avLst/>
          </a:prstGeom>
          <a:solidFill>
            <a:srgbClr val="FF3300"/>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3244" name="Rectangle 60"/>
          <p:cNvSpPr>
            <a:spLocks noChangeArrowheads="1"/>
          </p:cNvSpPr>
          <p:nvPr/>
        </p:nvSpPr>
        <p:spPr bwMode="auto">
          <a:xfrm>
            <a:off x="4876800" y="6630988"/>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3245" name="Rectangle 61"/>
          <p:cNvSpPr>
            <a:spLocks noChangeArrowheads="1"/>
          </p:cNvSpPr>
          <p:nvPr/>
        </p:nvSpPr>
        <p:spPr bwMode="auto">
          <a:xfrm>
            <a:off x="5562600" y="6630988"/>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grpSp>
        <p:nvGrpSpPr>
          <p:cNvPr id="10283" name="Group 62"/>
          <p:cNvGrpSpPr>
            <a:grpSpLocks/>
          </p:cNvGrpSpPr>
          <p:nvPr/>
        </p:nvGrpSpPr>
        <p:grpSpPr bwMode="auto">
          <a:xfrm>
            <a:off x="6248400" y="6475413"/>
            <a:ext cx="685800" cy="152400"/>
            <a:chOff x="576" y="2592"/>
            <a:chExt cx="432" cy="288"/>
          </a:xfrm>
        </p:grpSpPr>
        <p:sp>
          <p:nvSpPr>
            <p:cNvPr id="93247" name="Rectangle 63"/>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3248" name="Rectangle 64"/>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0284" name="Group 65"/>
          <p:cNvGrpSpPr>
            <a:grpSpLocks/>
          </p:cNvGrpSpPr>
          <p:nvPr/>
        </p:nvGrpSpPr>
        <p:grpSpPr bwMode="auto">
          <a:xfrm>
            <a:off x="6934200" y="6475413"/>
            <a:ext cx="685800" cy="152400"/>
            <a:chOff x="576" y="2592"/>
            <a:chExt cx="432" cy="288"/>
          </a:xfrm>
        </p:grpSpPr>
        <p:sp>
          <p:nvSpPr>
            <p:cNvPr id="93250" name="Rectangle 66"/>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3251" name="Rectangle 67"/>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0285" name="Group 68"/>
          <p:cNvGrpSpPr>
            <a:grpSpLocks/>
          </p:cNvGrpSpPr>
          <p:nvPr/>
        </p:nvGrpSpPr>
        <p:grpSpPr bwMode="auto">
          <a:xfrm>
            <a:off x="7620000" y="6475413"/>
            <a:ext cx="685800" cy="152400"/>
            <a:chOff x="576" y="2592"/>
            <a:chExt cx="432" cy="288"/>
          </a:xfrm>
        </p:grpSpPr>
        <p:sp>
          <p:nvSpPr>
            <p:cNvPr id="93253" name="Rectangle 69"/>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3254" name="Rectangle 70"/>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grpSp>
        <p:nvGrpSpPr>
          <p:cNvPr id="10286" name="Group 71"/>
          <p:cNvGrpSpPr>
            <a:grpSpLocks/>
          </p:cNvGrpSpPr>
          <p:nvPr/>
        </p:nvGrpSpPr>
        <p:grpSpPr bwMode="auto">
          <a:xfrm>
            <a:off x="8305800" y="6475413"/>
            <a:ext cx="685800" cy="152400"/>
            <a:chOff x="576" y="2592"/>
            <a:chExt cx="432" cy="288"/>
          </a:xfrm>
        </p:grpSpPr>
        <p:sp>
          <p:nvSpPr>
            <p:cNvPr id="93256" name="Rectangle 72"/>
            <p:cNvSpPr>
              <a:spLocks noChangeArrowheads="1"/>
            </p:cNvSpPr>
            <p:nvPr/>
          </p:nvSpPr>
          <p:spPr bwMode="auto">
            <a:xfrm>
              <a:off x="576" y="2592"/>
              <a:ext cx="192" cy="288"/>
            </a:xfrm>
            <a:prstGeom prst="rect">
              <a:avLst/>
            </a:prstGeom>
            <a:solidFill>
              <a:srgbClr val="003366"/>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sp>
          <p:nvSpPr>
            <p:cNvPr id="93257" name="Rectangle 73"/>
            <p:cNvSpPr>
              <a:spLocks noChangeArrowheads="1"/>
            </p:cNvSpPr>
            <p:nvPr/>
          </p:nvSpPr>
          <p:spPr bwMode="auto">
            <a:xfrm>
              <a:off x="768" y="2592"/>
              <a:ext cx="240" cy="288"/>
            </a:xfrm>
            <a:prstGeom prst="rect">
              <a:avLst/>
            </a:prstGeom>
            <a:solidFill>
              <a:srgbClr val="D1EBFF"/>
            </a:solidFill>
            <a:ln w="9525">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0" lang="pl-PL" sz="2400" i="0">
                <a:solidFill>
                  <a:srgbClr val="003366"/>
                </a:solidFill>
                <a:latin typeface="Times New Roman" charset="0"/>
              </a:endParaRPr>
            </a:p>
          </p:txBody>
        </p:sp>
      </p:grpSp>
      <p:sp>
        <p:nvSpPr>
          <p:cNvPr id="93258" name="Line 74"/>
          <p:cNvSpPr>
            <a:spLocks noChangeShapeType="1"/>
          </p:cNvSpPr>
          <p:nvPr/>
        </p:nvSpPr>
        <p:spPr bwMode="auto">
          <a:xfrm flipV="1">
            <a:off x="6934200" y="5868988"/>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3259" name="Line 75"/>
          <p:cNvSpPr>
            <a:spLocks noChangeShapeType="1"/>
          </p:cNvSpPr>
          <p:nvPr/>
        </p:nvSpPr>
        <p:spPr bwMode="auto">
          <a:xfrm flipV="1">
            <a:off x="7620000" y="5868988"/>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3260" name="Line 76"/>
          <p:cNvSpPr>
            <a:spLocks noChangeShapeType="1"/>
          </p:cNvSpPr>
          <p:nvPr/>
        </p:nvSpPr>
        <p:spPr bwMode="auto">
          <a:xfrm flipV="1">
            <a:off x="8305800" y="5868988"/>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3261" name="Line 77"/>
          <p:cNvSpPr>
            <a:spLocks noChangeShapeType="1"/>
          </p:cNvSpPr>
          <p:nvPr/>
        </p:nvSpPr>
        <p:spPr bwMode="auto">
          <a:xfrm flipV="1">
            <a:off x="8991600" y="5868988"/>
            <a:ext cx="0" cy="91440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3262" name="Rectangle 78"/>
          <p:cNvSpPr>
            <a:spLocks noChangeArrowheads="1"/>
          </p:cNvSpPr>
          <p:nvPr/>
        </p:nvSpPr>
        <p:spPr bwMode="auto">
          <a:xfrm>
            <a:off x="6248400" y="6630988"/>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3263" name="Rectangle 79"/>
          <p:cNvSpPr>
            <a:spLocks noChangeArrowheads="1"/>
          </p:cNvSpPr>
          <p:nvPr/>
        </p:nvSpPr>
        <p:spPr bwMode="auto">
          <a:xfrm>
            <a:off x="6934200" y="6630988"/>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3264" name="Rectangle 80"/>
          <p:cNvSpPr>
            <a:spLocks noChangeArrowheads="1"/>
          </p:cNvSpPr>
          <p:nvPr/>
        </p:nvSpPr>
        <p:spPr bwMode="auto">
          <a:xfrm>
            <a:off x="7620000" y="6630988"/>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3265" name="Rectangle 81"/>
          <p:cNvSpPr>
            <a:spLocks noChangeArrowheads="1"/>
          </p:cNvSpPr>
          <p:nvPr/>
        </p:nvSpPr>
        <p:spPr bwMode="auto">
          <a:xfrm>
            <a:off x="8305800" y="6630988"/>
            <a:ext cx="685800" cy="76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nSpc>
                <a:spcPct val="90000"/>
              </a:lnSpc>
              <a:spcBef>
                <a:spcPct val="50000"/>
              </a:spcBef>
            </a:pPr>
            <a:endParaRPr lang="pl-PL"/>
          </a:p>
        </p:txBody>
      </p:sp>
      <p:sp>
        <p:nvSpPr>
          <p:cNvPr id="93266" name="Rectangle 82"/>
          <p:cNvSpPr>
            <a:spLocks noChangeArrowheads="1"/>
          </p:cNvSpPr>
          <p:nvPr/>
        </p:nvSpPr>
        <p:spPr bwMode="auto">
          <a:xfrm>
            <a:off x="6248400" y="5716588"/>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wt</a:t>
            </a:r>
          </a:p>
        </p:txBody>
      </p:sp>
      <p:sp>
        <p:nvSpPr>
          <p:cNvPr id="93267" name="Rectangle 83"/>
          <p:cNvSpPr>
            <a:spLocks noChangeArrowheads="1"/>
          </p:cNvSpPr>
          <p:nvPr/>
        </p:nvSpPr>
        <p:spPr bwMode="auto">
          <a:xfrm>
            <a:off x="6934200" y="5716588"/>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śr</a:t>
            </a:r>
          </a:p>
        </p:txBody>
      </p:sp>
      <p:sp>
        <p:nvSpPr>
          <p:cNvPr id="93268" name="Rectangle 84"/>
          <p:cNvSpPr>
            <a:spLocks noChangeArrowheads="1"/>
          </p:cNvSpPr>
          <p:nvPr/>
        </p:nvSpPr>
        <p:spPr bwMode="auto">
          <a:xfrm>
            <a:off x="7620000" y="5716588"/>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cz</a:t>
            </a:r>
          </a:p>
        </p:txBody>
      </p:sp>
      <p:sp>
        <p:nvSpPr>
          <p:cNvPr id="93269" name="Rectangle 85"/>
          <p:cNvSpPr>
            <a:spLocks noChangeArrowheads="1"/>
          </p:cNvSpPr>
          <p:nvPr/>
        </p:nvSpPr>
        <p:spPr bwMode="auto">
          <a:xfrm>
            <a:off x="8305800" y="5716588"/>
            <a:ext cx="685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kumimoji="0" lang="pl-PL" b="1" i="0"/>
              <a:t/>
            </a:r>
            <a:br>
              <a:rPr kumimoji="0" lang="pl-PL" b="1" i="0"/>
            </a:br>
            <a:r>
              <a:rPr kumimoji="0" lang="pl-PL" b="1" i="0"/>
              <a:t>pi</a:t>
            </a:r>
          </a:p>
        </p:txBody>
      </p:sp>
      <p:sp>
        <p:nvSpPr>
          <p:cNvPr id="93270" name="Line 86"/>
          <p:cNvSpPr>
            <a:spLocks noChangeShapeType="1"/>
          </p:cNvSpPr>
          <p:nvPr/>
        </p:nvSpPr>
        <p:spPr bwMode="auto">
          <a:xfrm flipV="1">
            <a:off x="3810000" y="6783388"/>
            <a:ext cx="4267200" cy="28575"/>
          </a:xfrm>
          <a:prstGeom prst="line">
            <a:avLst/>
          </a:prstGeom>
          <a:noFill/>
          <a:ln w="57150">
            <a:solidFill>
              <a:srgbClr val="FF3300"/>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nSpc>
                <a:spcPct val="90000"/>
              </a:lnSpc>
              <a:spcBef>
                <a:spcPct val="50000"/>
              </a:spcBef>
              <a:defRPr/>
            </a:pPr>
            <a:endParaRPr lang="pl-PL">
              <a:ea typeface="+mn-ea"/>
            </a:endParaRPr>
          </a:p>
        </p:txBody>
      </p:sp>
      <p:sp>
        <p:nvSpPr>
          <p:cNvPr id="93271" name="AutoShape 87"/>
          <p:cNvSpPr>
            <a:spLocks/>
          </p:cNvSpPr>
          <p:nvPr/>
        </p:nvSpPr>
        <p:spPr bwMode="auto">
          <a:xfrm flipH="1">
            <a:off x="6216650" y="5027613"/>
            <a:ext cx="2089150" cy="327025"/>
          </a:xfrm>
          <a:prstGeom prst="borderCallout1">
            <a:avLst>
              <a:gd name="adj1" fmla="val 34949"/>
              <a:gd name="adj2" fmla="val 103644"/>
              <a:gd name="adj3" fmla="val 534949"/>
              <a:gd name="adj4" fmla="val 103644"/>
            </a:avLst>
          </a:prstGeom>
          <a:noFill/>
          <a:ln w="9525">
            <a:solidFill>
              <a:srgbClr val="FF33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36000" tIns="36000" rIns="36000" bIns="36000" anchor="ctr">
            <a:spAutoFit/>
          </a:bodyPr>
          <a:lstStyle/>
          <a:p>
            <a:r>
              <a:rPr kumimoji="0" lang="pl-PL" sz="1600" i="0"/>
              <a:t>Przaśniki 15-21 nisan</a:t>
            </a:r>
          </a:p>
        </p:txBody>
      </p:sp>
      <p:sp>
        <p:nvSpPr>
          <p:cNvPr id="93272" name="Text Box 88"/>
          <p:cNvSpPr txBox="1">
            <a:spLocks noChangeArrowheads="1"/>
          </p:cNvSpPr>
          <p:nvPr/>
        </p:nvSpPr>
        <p:spPr bwMode="auto">
          <a:xfrm>
            <a:off x="3429000" y="6553200"/>
            <a:ext cx="228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kumimoji="0" lang="pl-PL" altLang="x-none" b="1" i="0">
                <a:solidFill>
                  <a:srgbClr val="FF3300"/>
                </a:solidFill>
                <a:ea typeface="+mn-ea"/>
              </a:rPr>
              <a:t>?</a:t>
            </a:r>
          </a:p>
        </p:txBody>
      </p:sp>
      <p:sp>
        <p:nvSpPr>
          <p:cNvPr id="93273" name="Text Box 89"/>
          <p:cNvSpPr txBox="1">
            <a:spLocks noChangeArrowheads="1"/>
          </p:cNvSpPr>
          <p:nvPr/>
        </p:nvSpPr>
        <p:spPr bwMode="auto">
          <a:xfrm>
            <a:off x="8153400" y="6567488"/>
            <a:ext cx="2286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kumimoji="0" lang="pl-PL" altLang="x-none" b="1" i="0">
                <a:solidFill>
                  <a:srgbClr val="FF3300"/>
                </a:solidFill>
                <a:ea typeface="+mn-ea"/>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zółta kreska 1">
  <a:themeElements>
    <a:clrScheme name="zółta kreska 1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zółta kreska 1">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E4E8F8"/>
        </a:solidFill>
        <a:ln w="57150" cap="flat" cmpd="thickThin"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90000"/>
          </a:lnSpc>
          <a:spcBef>
            <a:spcPct val="50000"/>
          </a:spcBef>
          <a:spcAft>
            <a:spcPct val="0"/>
          </a:spcAft>
          <a:buClrTx/>
          <a:buSzTx/>
          <a:buFontTx/>
          <a:buNone/>
          <a:tabLst/>
          <a:defRPr kumimoji="1" lang="pl-PL" altLang="x-none" sz="1800" b="0" i="1"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4E8F8"/>
        </a:solidFill>
        <a:ln w="57150" cap="flat" cmpd="thickThin"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90000"/>
          </a:lnSpc>
          <a:spcBef>
            <a:spcPct val="50000"/>
          </a:spcBef>
          <a:spcAft>
            <a:spcPct val="0"/>
          </a:spcAft>
          <a:buClrTx/>
          <a:buSzTx/>
          <a:buFontTx/>
          <a:buNone/>
          <a:tabLst/>
          <a:defRPr kumimoji="1" lang="pl-PL" altLang="x-none" sz="1800" b="0" i="1" u="none" strike="noStrike" cap="none" normalizeH="0" baseline="0">
            <a:ln>
              <a:noFill/>
            </a:ln>
            <a:solidFill>
              <a:schemeClr val="tx1"/>
            </a:solidFill>
            <a:effectLst/>
            <a:latin typeface="Arial" charset="0"/>
          </a:defRPr>
        </a:defPPr>
      </a:lstStyle>
    </a:lnDef>
  </a:objectDefaults>
  <a:extraClrSchemeLst>
    <a:extraClrScheme>
      <a:clrScheme name="zółta kreska 1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zółta kreska 1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zółta kreska 1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zółta kreska 1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zółta kreska 1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zółta kreska 1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zółta kreska 1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C:\Documents and Settings\wojtek\Dane aplikacji\Microsoft\Szablony\zółta kreska 1.pot</Template>
  <TotalTime>8316</TotalTime>
  <Words>1360</Words>
  <Application>Microsoft Macintosh PowerPoint</Application>
  <PresentationFormat>Pokaz na ekranie (4:3)</PresentationFormat>
  <Paragraphs>490</Paragraphs>
  <Slides>31</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31</vt:i4>
      </vt:variant>
    </vt:vector>
  </HeadingPairs>
  <TitlesOfParts>
    <vt:vector size="37" baseType="lpstr">
      <vt:lpstr>Arial Black</vt:lpstr>
      <vt:lpstr>Monotype Sorts</vt:lpstr>
      <vt:lpstr>Tahoma</vt:lpstr>
      <vt:lpstr>Times New Roman</vt:lpstr>
      <vt:lpstr>Arial</vt:lpstr>
      <vt:lpstr>zółta kreska 1</vt:lpstr>
      <vt:lpstr>Problem  „Wielkiego Piątku”</vt:lpstr>
      <vt:lpstr>WYZNANIE WIARY (CREDO NICEJSKO-KONSTANTYNOPOLITAŃSKIE)</vt:lpstr>
      <vt:lpstr>O wiosennych świętach Pana</vt:lpstr>
      <vt:lpstr>Święta wiosenne wg Księgi Kapłańskiej 23</vt:lpstr>
      <vt:lpstr>Pascha</vt:lpstr>
      <vt:lpstr>Przaśniki</vt:lpstr>
      <vt:lpstr>Pierwsze plony</vt:lpstr>
      <vt:lpstr>Jezus – złożony na Pasche Baranek Boży</vt:lpstr>
      <vt:lpstr>Jezus – pierwszy zmartwychwstały</vt:lpstr>
      <vt:lpstr>Dwa światopoglądy</vt:lpstr>
      <vt:lpstr>Tradycja: Ukrzyżowanie miało miejsce w piątek</vt:lpstr>
      <vt:lpstr>Teza: Ukrzyżowanie miało miejsce w czwartek</vt:lpstr>
      <vt:lpstr>Argument #1 6 dzień przed Paschą nie był sobotą</vt:lpstr>
      <vt:lpstr>Argument #2 Uczta w Betani wypadła w sobotę</vt:lpstr>
      <vt:lpstr>Argument #3 Świadectwo Niedzieli Palmowej</vt:lpstr>
      <vt:lpstr>Argument #4 Wybór i obserwacja baranka</vt:lpstr>
      <vt:lpstr>Argument #5 Jezus spożył Seder dzień wcześniej</vt:lpstr>
      <vt:lpstr>Argument #6 Ukrzyżowanie w dzień przed szabatem ale czy w piątek? (1/2)</vt:lpstr>
      <vt:lpstr>Argument #6 Ukrzyżowanie w dzień przed szabatem ale czy w piątek? (2/2)</vt:lpstr>
      <vt:lpstr>Argument #7 Pascha przypada przed szabatem</vt:lpstr>
      <vt:lpstr>Argument #8 Zapowiedź Jezusa: znak Jonasza</vt:lpstr>
      <vt:lpstr>Argument #9 Wypowiedzi uczniów idących do Emaus</vt:lpstr>
      <vt:lpstr>Argument #10 – Wypowiedź Świętego Pawła</vt:lpstr>
      <vt:lpstr>Miejsca trudne (1/2)</vt:lpstr>
      <vt:lpstr>Miejsca trudne (2/2)</vt:lpstr>
      <vt:lpstr>A po co to ...</vt:lpstr>
      <vt:lpstr>Sola Scriptura</vt:lpstr>
      <vt:lpstr>Dodatki</vt:lpstr>
      <vt:lpstr>W sieci</vt:lpstr>
      <vt:lpstr>Cudze rozważania</vt:lpstr>
      <vt:lpstr>Dodatki Tematy do przemyślenia</vt:lpstr>
    </vt:vector>
  </TitlesOfParts>
  <Company>Trzepak</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"Wielkiego Piątku"</dc:title>
  <dc:creator>Wojciech Apel</dc:creator>
  <cp:lastModifiedBy>Wojciech Apel</cp:lastModifiedBy>
  <cp:revision>143</cp:revision>
  <dcterms:created xsi:type="dcterms:W3CDTF">2002-03-12T20:18:38Z</dcterms:created>
  <dcterms:modified xsi:type="dcterms:W3CDTF">2018-02-02T12:12:45Z</dcterms:modified>
</cp:coreProperties>
</file>